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2"/>
  </p:notesMasterIdLst>
  <p:handoutMasterIdLst>
    <p:handoutMasterId r:id="rId23"/>
  </p:handoutMasterIdLst>
  <p:sldIdLst>
    <p:sldId id="379" r:id="rId7"/>
    <p:sldId id="385" r:id="rId8"/>
    <p:sldId id="381" r:id="rId9"/>
    <p:sldId id="380" r:id="rId10"/>
    <p:sldId id="386" r:id="rId11"/>
    <p:sldId id="387" r:id="rId12"/>
    <p:sldId id="388" r:id="rId13"/>
    <p:sldId id="384" r:id="rId14"/>
    <p:sldId id="382" r:id="rId15"/>
    <p:sldId id="383" r:id="rId16"/>
    <p:sldId id="392" r:id="rId17"/>
    <p:sldId id="390" r:id="rId18"/>
    <p:sldId id="391" r:id="rId19"/>
    <p:sldId id="389" r:id="rId20"/>
    <p:sldId id="359"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F5A45-FFB8-2944-9FE7-1E5683E5919F}" v="52" dt="2021-11-11T23:23:32.69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2" autoAdjust="0"/>
    <p:restoredTop sz="93532"/>
  </p:normalViewPr>
  <p:slideViewPr>
    <p:cSldViewPr snapToGrid="0">
      <p:cViewPr>
        <p:scale>
          <a:sx n="138" d="100"/>
          <a:sy n="138" d="100"/>
        </p:scale>
        <p:origin x="1960" y="14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ath Vadlamani" userId="c76ab2b9-14d3-41bc-be30-f78cb9897c7a" providerId="ADAL" clId="{4BEF5A45-FFB8-2944-9FE7-1E5683E5919F}"/>
    <pc:docChg chg="custSel addSld delSld modSld sldOrd modShowInfo">
      <pc:chgData name="Srinath Vadlamani" userId="c76ab2b9-14d3-41bc-be30-f78cb9897c7a" providerId="ADAL" clId="{4BEF5A45-FFB8-2944-9FE7-1E5683E5919F}" dt="2021-11-11T23:29:10.537" v="3478" actId="2744"/>
      <pc:docMkLst>
        <pc:docMk/>
      </pc:docMkLst>
      <pc:sldChg chg="del">
        <pc:chgData name="Srinath Vadlamani" userId="c76ab2b9-14d3-41bc-be30-f78cb9897c7a" providerId="ADAL" clId="{4BEF5A45-FFB8-2944-9FE7-1E5683E5919F}" dt="2021-11-08T22:29:41.888" v="2" actId="2696"/>
        <pc:sldMkLst>
          <pc:docMk/>
          <pc:sldMk cId="0" sldId="321"/>
        </pc:sldMkLst>
      </pc:sldChg>
      <pc:sldChg chg="del">
        <pc:chgData name="Srinath Vadlamani" userId="c76ab2b9-14d3-41bc-be30-f78cb9897c7a" providerId="ADAL" clId="{4BEF5A45-FFB8-2944-9FE7-1E5683E5919F}" dt="2021-11-08T22:29:44.609" v="3" actId="2696"/>
        <pc:sldMkLst>
          <pc:docMk/>
          <pc:sldMk cId="0" sldId="327"/>
        </pc:sldMkLst>
      </pc:sldChg>
      <pc:sldChg chg="del">
        <pc:chgData name="Srinath Vadlamani" userId="c76ab2b9-14d3-41bc-be30-f78cb9897c7a" providerId="ADAL" clId="{4BEF5A45-FFB8-2944-9FE7-1E5683E5919F}" dt="2021-11-08T22:29:36.389" v="1" actId="2696"/>
        <pc:sldMkLst>
          <pc:docMk/>
          <pc:sldMk cId="162040588" sldId="339"/>
        </pc:sldMkLst>
      </pc:sldChg>
      <pc:sldChg chg="del">
        <pc:chgData name="Srinath Vadlamani" userId="c76ab2b9-14d3-41bc-be30-f78cb9897c7a" providerId="ADAL" clId="{4BEF5A45-FFB8-2944-9FE7-1E5683E5919F}" dt="2021-11-08T22:29:36.389" v="1" actId="2696"/>
        <pc:sldMkLst>
          <pc:docMk/>
          <pc:sldMk cId="2996017037" sldId="346"/>
        </pc:sldMkLst>
      </pc:sldChg>
      <pc:sldChg chg="del">
        <pc:chgData name="Srinath Vadlamani" userId="c76ab2b9-14d3-41bc-be30-f78cb9897c7a" providerId="ADAL" clId="{4BEF5A45-FFB8-2944-9FE7-1E5683E5919F}" dt="2021-11-08T22:29:36.389" v="1" actId="2696"/>
        <pc:sldMkLst>
          <pc:docMk/>
          <pc:sldMk cId="3421405538" sldId="348"/>
        </pc:sldMkLst>
      </pc:sldChg>
      <pc:sldChg chg="del">
        <pc:chgData name="Srinath Vadlamani" userId="c76ab2b9-14d3-41bc-be30-f78cb9897c7a" providerId="ADAL" clId="{4BEF5A45-FFB8-2944-9FE7-1E5683E5919F}" dt="2021-11-08T22:29:36.389" v="1" actId="2696"/>
        <pc:sldMkLst>
          <pc:docMk/>
          <pc:sldMk cId="1868160475" sldId="349"/>
        </pc:sldMkLst>
      </pc:sldChg>
      <pc:sldChg chg="del">
        <pc:chgData name="Srinath Vadlamani" userId="c76ab2b9-14d3-41bc-be30-f78cb9897c7a" providerId="ADAL" clId="{4BEF5A45-FFB8-2944-9FE7-1E5683E5919F}" dt="2021-11-08T22:29:36.389" v="1" actId="2696"/>
        <pc:sldMkLst>
          <pc:docMk/>
          <pc:sldMk cId="3895371590" sldId="350"/>
        </pc:sldMkLst>
      </pc:sldChg>
      <pc:sldChg chg="del">
        <pc:chgData name="Srinath Vadlamani" userId="c76ab2b9-14d3-41bc-be30-f78cb9897c7a" providerId="ADAL" clId="{4BEF5A45-FFB8-2944-9FE7-1E5683E5919F}" dt="2021-11-08T22:29:36.389" v="1" actId="2696"/>
        <pc:sldMkLst>
          <pc:docMk/>
          <pc:sldMk cId="3224735425" sldId="351"/>
        </pc:sldMkLst>
      </pc:sldChg>
      <pc:sldChg chg="del">
        <pc:chgData name="Srinath Vadlamani" userId="c76ab2b9-14d3-41bc-be30-f78cb9897c7a" providerId="ADAL" clId="{4BEF5A45-FFB8-2944-9FE7-1E5683E5919F}" dt="2021-11-08T22:29:36.389" v="1" actId="2696"/>
        <pc:sldMkLst>
          <pc:docMk/>
          <pc:sldMk cId="1036110772" sldId="352"/>
        </pc:sldMkLst>
      </pc:sldChg>
      <pc:sldChg chg="del">
        <pc:chgData name="Srinath Vadlamani" userId="c76ab2b9-14d3-41bc-be30-f78cb9897c7a" providerId="ADAL" clId="{4BEF5A45-FFB8-2944-9FE7-1E5683E5919F}" dt="2021-11-08T22:29:36.389" v="1" actId="2696"/>
        <pc:sldMkLst>
          <pc:docMk/>
          <pc:sldMk cId="4053267598" sldId="354"/>
        </pc:sldMkLst>
      </pc:sldChg>
      <pc:sldChg chg="del">
        <pc:chgData name="Srinath Vadlamani" userId="c76ab2b9-14d3-41bc-be30-f78cb9897c7a" providerId="ADAL" clId="{4BEF5A45-FFB8-2944-9FE7-1E5683E5919F}" dt="2021-11-08T22:29:36.389" v="1" actId="2696"/>
        <pc:sldMkLst>
          <pc:docMk/>
          <pc:sldMk cId="3951996893" sldId="356"/>
        </pc:sldMkLst>
      </pc:sldChg>
      <pc:sldChg chg="del">
        <pc:chgData name="Srinath Vadlamani" userId="c76ab2b9-14d3-41bc-be30-f78cb9897c7a" providerId="ADAL" clId="{4BEF5A45-FFB8-2944-9FE7-1E5683E5919F}" dt="2021-11-08T22:29:36.389" v="1" actId="2696"/>
        <pc:sldMkLst>
          <pc:docMk/>
          <pc:sldMk cId="3692202611" sldId="357"/>
        </pc:sldMkLst>
      </pc:sldChg>
      <pc:sldChg chg="del">
        <pc:chgData name="Srinath Vadlamani" userId="c76ab2b9-14d3-41bc-be30-f78cb9897c7a" providerId="ADAL" clId="{4BEF5A45-FFB8-2944-9FE7-1E5683E5919F}" dt="2021-11-08T22:29:44.609" v="3" actId="2696"/>
        <pc:sldMkLst>
          <pc:docMk/>
          <pc:sldMk cId="1897702789" sldId="358"/>
        </pc:sldMkLst>
      </pc:sldChg>
      <pc:sldChg chg="del">
        <pc:chgData name="Srinath Vadlamani" userId="c76ab2b9-14d3-41bc-be30-f78cb9897c7a" providerId="ADAL" clId="{4BEF5A45-FFB8-2944-9FE7-1E5683E5919F}" dt="2021-11-08T22:29:26.628" v="0" actId="2696"/>
        <pc:sldMkLst>
          <pc:docMk/>
          <pc:sldMk cId="1013195914" sldId="373"/>
        </pc:sldMkLst>
      </pc:sldChg>
      <pc:sldChg chg="del">
        <pc:chgData name="Srinath Vadlamani" userId="c76ab2b9-14d3-41bc-be30-f78cb9897c7a" providerId="ADAL" clId="{4BEF5A45-FFB8-2944-9FE7-1E5683E5919F}" dt="2021-11-08T22:29:26.628" v="0" actId="2696"/>
        <pc:sldMkLst>
          <pc:docMk/>
          <pc:sldMk cId="3320758497" sldId="374"/>
        </pc:sldMkLst>
      </pc:sldChg>
      <pc:sldChg chg="del">
        <pc:chgData name="Srinath Vadlamani" userId="c76ab2b9-14d3-41bc-be30-f78cb9897c7a" providerId="ADAL" clId="{4BEF5A45-FFB8-2944-9FE7-1E5683E5919F}" dt="2021-11-08T22:29:26.628" v="0" actId="2696"/>
        <pc:sldMkLst>
          <pc:docMk/>
          <pc:sldMk cId="1582505863" sldId="375"/>
        </pc:sldMkLst>
      </pc:sldChg>
      <pc:sldChg chg="del">
        <pc:chgData name="Srinath Vadlamani" userId="c76ab2b9-14d3-41bc-be30-f78cb9897c7a" providerId="ADAL" clId="{4BEF5A45-FFB8-2944-9FE7-1E5683E5919F}" dt="2021-11-08T22:29:26.628" v="0" actId="2696"/>
        <pc:sldMkLst>
          <pc:docMk/>
          <pc:sldMk cId="1269974446" sldId="376"/>
        </pc:sldMkLst>
      </pc:sldChg>
      <pc:sldChg chg="del">
        <pc:chgData name="Srinath Vadlamani" userId="c76ab2b9-14d3-41bc-be30-f78cb9897c7a" providerId="ADAL" clId="{4BEF5A45-FFB8-2944-9FE7-1E5683E5919F}" dt="2021-11-08T22:29:26.628" v="0" actId="2696"/>
        <pc:sldMkLst>
          <pc:docMk/>
          <pc:sldMk cId="1578976126" sldId="377"/>
        </pc:sldMkLst>
      </pc:sldChg>
      <pc:sldChg chg="del">
        <pc:chgData name="Srinath Vadlamani" userId="c76ab2b9-14d3-41bc-be30-f78cb9897c7a" providerId="ADAL" clId="{4BEF5A45-FFB8-2944-9FE7-1E5683E5919F}" dt="2021-11-08T22:29:26.628" v="0" actId="2696"/>
        <pc:sldMkLst>
          <pc:docMk/>
          <pc:sldMk cId="390153713" sldId="378"/>
        </pc:sldMkLst>
      </pc:sldChg>
      <pc:sldChg chg="modSp mod">
        <pc:chgData name="Srinath Vadlamani" userId="c76ab2b9-14d3-41bc-be30-f78cb9897c7a" providerId="ADAL" clId="{4BEF5A45-FFB8-2944-9FE7-1E5683E5919F}" dt="2021-11-11T22:01:59.148" v="606" actId="20577"/>
        <pc:sldMkLst>
          <pc:docMk/>
          <pc:sldMk cId="2181388890" sldId="379"/>
        </pc:sldMkLst>
        <pc:spChg chg="mod">
          <ac:chgData name="Srinath Vadlamani" userId="c76ab2b9-14d3-41bc-be30-f78cb9897c7a" providerId="ADAL" clId="{4BEF5A45-FFB8-2944-9FE7-1E5683E5919F}" dt="2021-11-11T22:01:59.148" v="606" actId="20577"/>
          <ac:spMkLst>
            <pc:docMk/>
            <pc:sldMk cId="2181388890" sldId="379"/>
            <ac:spMk id="3" creationId="{3014A5D0-8C2D-4D4B-A1E0-26F7AD9ABC18}"/>
          </ac:spMkLst>
        </pc:spChg>
        <pc:spChg chg="mod">
          <ac:chgData name="Srinath Vadlamani" userId="c76ab2b9-14d3-41bc-be30-f78cb9897c7a" providerId="ADAL" clId="{4BEF5A45-FFB8-2944-9FE7-1E5683E5919F}" dt="2021-11-11T22:01:07.901" v="481" actId="20577"/>
          <ac:spMkLst>
            <pc:docMk/>
            <pc:sldMk cId="2181388890" sldId="379"/>
            <ac:spMk id="5" creationId="{B84CA25B-0C94-394A-A774-F2694644FD9F}"/>
          </ac:spMkLst>
        </pc:spChg>
        <pc:spChg chg="mod">
          <ac:chgData name="Srinath Vadlamani" userId="c76ab2b9-14d3-41bc-be30-f78cb9897c7a" providerId="ADAL" clId="{4BEF5A45-FFB8-2944-9FE7-1E5683E5919F}" dt="2021-11-11T22:01:42.069" v="578" actId="20577"/>
          <ac:spMkLst>
            <pc:docMk/>
            <pc:sldMk cId="2181388890" sldId="379"/>
            <ac:spMk id="6" creationId="{F0E3606D-A8EB-CD47-B7E8-C30DA5FECE3E}"/>
          </ac:spMkLst>
        </pc:spChg>
      </pc:sldChg>
      <pc:sldChg chg="addSp delSp modSp new mod modAnim modNotesTx">
        <pc:chgData name="Srinath Vadlamani" userId="c76ab2b9-14d3-41bc-be30-f78cb9897c7a" providerId="ADAL" clId="{4BEF5A45-FFB8-2944-9FE7-1E5683E5919F}" dt="2021-11-11T22:37:27.830" v="2689" actId="20577"/>
        <pc:sldMkLst>
          <pc:docMk/>
          <pc:sldMk cId="775241222" sldId="380"/>
        </pc:sldMkLst>
        <pc:spChg chg="mod">
          <ac:chgData name="Srinath Vadlamani" userId="c76ab2b9-14d3-41bc-be30-f78cb9897c7a" providerId="ADAL" clId="{4BEF5A45-FFB8-2944-9FE7-1E5683E5919F}" dt="2021-11-11T22:16:01.608" v="1661" actId="20577"/>
          <ac:spMkLst>
            <pc:docMk/>
            <pc:sldMk cId="775241222" sldId="380"/>
            <ac:spMk id="2" creationId="{26A2682F-E072-B545-82D7-6F555E5B84C1}"/>
          </ac:spMkLst>
        </pc:spChg>
        <pc:spChg chg="mod">
          <ac:chgData name="Srinath Vadlamani" userId="c76ab2b9-14d3-41bc-be30-f78cb9897c7a" providerId="ADAL" clId="{4BEF5A45-FFB8-2944-9FE7-1E5683E5919F}" dt="2021-11-11T22:17:39.046" v="1667" actId="5793"/>
          <ac:spMkLst>
            <pc:docMk/>
            <pc:sldMk cId="775241222" sldId="380"/>
            <ac:spMk id="3" creationId="{E19D1A04-B77F-8647-82B5-71223CC0D687}"/>
          </ac:spMkLst>
        </pc:spChg>
        <pc:spChg chg="del">
          <ac:chgData name="Srinath Vadlamani" userId="c76ab2b9-14d3-41bc-be30-f78cb9897c7a" providerId="ADAL" clId="{4BEF5A45-FFB8-2944-9FE7-1E5683E5919F}" dt="2021-11-09T00:08:14.729" v="7"/>
          <ac:spMkLst>
            <pc:docMk/>
            <pc:sldMk cId="775241222" sldId="380"/>
            <ac:spMk id="4" creationId="{7029095A-BA5B-4842-A936-96FA57535391}"/>
          </ac:spMkLst>
        </pc:spChg>
        <pc:spChg chg="del">
          <ac:chgData name="Srinath Vadlamani" userId="c76ab2b9-14d3-41bc-be30-f78cb9897c7a" providerId="ADAL" clId="{4BEF5A45-FFB8-2944-9FE7-1E5683E5919F}" dt="2021-11-09T00:08:25.011" v="9" actId="478"/>
          <ac:spMkLst>
            <pc:docMk/>
            <pc:sldMk cId="775241222" sldId="380"/>
            <ac:spMk id="5" creationId="{92F3BF13-75C7-FC46-BDBB-235E8C7C9108}"/>
          </ac:spMkLst>
        </pc:spChg>
        <pc:spChg chg="add del mod">
          <ac:chgData name="Srinath Vadlamani" userId="c76ab2b9-14d3-41bc-be30-f78cb9897c7a" providerId="ADAL" clId="{4BEF5A45-FFB8-2944-9FE7-1E5683E5919F}" dt="2021-11-09T00:08:45.431" v="14"/>
          <ac:spMkLst>
            <pc:docMk/>
            <pc:sldMk cId="775241222" sldId="380"/>
            <ac:spMk id="7" creationId="{284504E8-5F16-844A-8A6B-F74D392E0E08}"/>
          </ac:spMkLst>
        </pc:spChg>
        <pc:spChg chg="add del mod">
          <ac:chgData name="Srinath Vadlamani" userId="c76ab2b9-14d3-41bc-be30-f78cb9897c7a" providerId="ADAL" clId="{4BEF5A45-FFB8-2944-9FE7-1E5683E5919F}" dt="2021-11-09T00:09:37.255" v="17"/>
          <ac:spMkLst>
            <pc:docMk/>
            <pc:sldMk cId="775241222" sldId="380"/>
            <ac:spMk id="8" creationId="{9F76050A-C9EF-A443-901F-CEB35F4C7C9B}"/>
          </ac:spMkLst>
        </pc:spChg>
        <pc:spChg chg="add del mod">
          <ac:chgData name="Srinath Vadlamani" userId="c76ab2b9-14d3-41bc-be30-f78cb9897c7a" providerId="ADAL" clId="{4BEF5A45-FFB8-2944-9FE7-1E5683E5919F}" dt="2021-11-11T22:25:02.715" v="2042"/>
          <ac:spMkLst>
            <pc:docMk/>
            <pc:sldMk cId="775241222" sldId="380"/>
            <ac:spMk id="9" creationId="{6B9DEB1B-45AE-F740-816D-08F171FCA3B5}"/>
          </ac:spMkLst>
        </pc:spChg>
        <pc:spChg chg="add mod">
          <ac:chgData name="Srinath Vadlamani" userId="c76ab2b9-14d3-41bc-be30-f78cb9897c7a" providerId="ADAL" clId="{4BEF5A45-FFB8-2944-9FE7-1E5683E5919F}" dt="2021-11-11T22:24:20.261" v="2003" actId="20577"/>
          <ac:spMkLst>
            <pc:docMk/>
            <pc:sldMk cId="775241222" sldId="380"/>
            <ac:spMk id="10" creationId="{16904D5C-7C78-ED43-B73F-ED51EBCE17AA}"/>
          </ac:spMkLst>
        </pc:spChg>
        <pc:picChg chg="add mod">
          <ac:chgData name="Srinath Vadlamani" userId="c76ab2b9-14d3-41bc-be30-f78cb9897c7a" providerId="ADAL" clId="{4BEF5A45-FFB8-2944-9FE7-1E5683E5919F}" dt="2021-11-09T00:08:33.540" v="11" actId="1076"/>
          <ac:picMkLst>
            <pc:docMk/>
            <pc:sldMk cId="775241222" sldId="380"/>
            <ac:picMk id="6" creationId="{BC901575-2DBE-6E44-9054-5B809D984357}"/>
          </ac:picMkLst>
        </pc:picChg>
      </pc:sldChg>
      <pc:sldChg chg="del">
        <pc:chgData name="Srinath Vadlamani" userId="c76ab2b9-14d3-41bc-be30-f78cb9897c7a" providerId="ADAL" clId="{4BEF5A45-FFB8-2944-9FE7-1E5683E5919F}" dt="2021-11-08T22:29:36.389" v="1" actId="2696"/>
        <pc:sldMkLst>
          <pc:docMk/>
          <pc:sldMk cId="3147046353" sldId="380"/>
        </pc:sldMkLst>
      </pc:sldChg>
      <pc:sldChg chg="new del">
        <pc:chgData name="Srinath Vadlamani" userId="c76ab2b9-14d3-41bc-be30-f78cb9897c7a" providerId="ADAL" clId="{4BEF5A45-FFB8-2944-9FE7-1E5683E5919F}" dt="2021-11-09T00:07:52.347" v="5" actId="2696"/>
        <pc:sldMkLst>
          <pc:docMk/>
          <pc:sldMk cId="3653823244" sldId="380"/>
        </pc:sldMkLst>
      </pc:sldChg>
      <pc:sldChg chg="del">
        <pc:chgData name="Srinath Vadlamani" userId="c76ab2b9-14d3-41bc-be30-f78cb9897c7a" providerId="ADAL" clId="{4BEF5A45-FFB8-2944-9FE7-1E5683E5919F}" dt="2021-11-08T22:29:36.389" v="1" actId="2696"/>
        <pc:sldMkLst>
          <pc:docMk/>
          <pc:sldMk cId="552511649" sldId="381"/>
        </pc:sldMkLst>
      </pc:sldChg>
      <pc:sldChg chg="modSp new mod ord">
        <pc:chgData name="Srinath Vadlamani" userId="c76ab2b9-14d3-41bc-be30-f78cb9897c7a" providerId="ADAL" clId="{4BEF5A45-FFB8-2944-9FE7-1E5683E5919F}" dt="2021-11-11T22:15:49.431" v="1647" actId="20577"/>
        <pc:sldMkLst>
          <pc:docMk/>
          <pc:sldMk cId="2696354158" sldId="381"/>
        </pc:sldMkLst>
        <pc:spChg chg="mod">
          <ac:chgData name="Srinath Vadlamani" userId="c76ab2b9-14d3-41bc-be30-f78cb9897c7a" providerId="ADAL" clId="{4BEF5A45-FFB8-2944-9FE7-1E5683E5919F}" dt="2021-11-11T22:13:29.860" v="1344" actId="20577"/>
          <ac:spMkLst>
            <pc:docMk/>
            <pc:sldMk cId="2696354158" sldId="381"/>
            <ac:spMk id="2" creationId="{24E87A83-7FC5-6E49-BEF2-C617AEB9985B}"/>
          </ac:spMkLst>
        </pc:spChg>
        <pc:spChg chg="mod">
          <ac:chgData name="Srinath Vadlamani" userId="c76ab2b9-14d3-41bc-be30-f78cb9897c7a" providerId="ADAL" clId="{4BEF5A45-FFB8-2944-9FE7-1E5683E5919F}" dt="2021-11-11T22:15:49.431" v="1647" actId="20577"/>
          <ac:spMkLst>
            <pc:docMk/>
            <pc:sldMk cId="2696354158" sldId="381"/>
            <ac:spMk id="3" creationId="{D7A0CB0E-3D95-4245-899A-82E94499416A}"/>
          </ac:spMkLst>
        </pc:spChg>
      </pc:sldChg>
      <pc:sldChg chg="del">
        <pc:chgData name="Srinath Vadlamani" userId="c76ab2b9-14d3-41bc-be30-f78cb9897c7a" providerId="ADAL" clId="{4BEF5A45-FFB8-2944-9FE7-1E5683E5919F}" dt="2021-11-08T22:29:36.389" v="1" actId="2696"/>
        <pc:sldMkLst>
          <pc:docMk/>
          <pc:sldMk cId="2314432080" sldId="382"/>
        </pc:sldMkLst>
      </pc:sldChg>
      <pc:sldChg chg="modSp new mod ord">
        <pc:chgData name="Srinath Vadlamani" userId="c76ab2b9-14d3-41bc-be30-f78cb9897c7a" providerId="ADAL" clId="{4BEF5A45-FFB8-2944-9FE7-1E5683E5919F}" dt="2021-11-11T21:53:39.797" v="268" actId="5793"/>
        <pc:sldMkLst>
          <pc:docMk/>
          <pc:sldMk cId="3454649213" sldId="382"/>
        </pc:sldMkLst>
        <pc:spChg chg="mod">
          <ac:chgData name="Srinath Vadlamani" userId="c76ab2b9-14d3-41bc-be30-f78cb9897c7a" providerId="ADAL" clId="{4BEF5A45-FFB8-2944-9FE7-1E5683E5919F}" dt="2021-11-11T21:53:34.548" v="265" actId="20577"/>
          <ac:spMkLst>
            <pc:docMk/>
            <pc:sldMk cId="3454649213" sldId="382"/>
            <ac:spMk id="2" creationId="{C061A59B-A313-4545-B0F6-0B1FE3E3A3FF}"/>
          </ac:spMkLst>
        </pc:spChg>
        <pc:spChg chg="mod">
          <ac:chgData name="Srinath Vadlamani" userId="c76ab2b9-14d3-41bc-be30-f78cb9897c7a" providerId="ADAL" clId="{4BEF5A45-FFB8-2944-9FE7-1E5683E5919F}" dt="2021-11-11T21:53:39.797" v="268" actId="5793"/>
          <ac:spMkLst>
            <pc:docMk/>
            <pc:sldMk cId="3454649213" sldId="382"/>
            <ac:spMk id="3" creationId="{31B6B0B1-96F1-6546-87D9-BF32E91B059D}"/>
          </ac:spMkLst>
        </pc:spChg>
      </pc:sldChg>
      <pc:sldChg chg="modSp new mod">
        <pc:chgData name="Srinath Vadlamani" userId="c76ab2b9-14d3-41bc-be30-f78cb9897c7a" providerId="ADAL" clId="{4BEF5A45-FFB8-2944-9FE7-1E5683E5919F}" dt="2021-11-11T21:55:01.316" v="297"/>
        <pc:sldMkLst>
          <pc:docMk/>
          <pc:sldMk cId="3892338304" sldId="383"/>
        </pc:sldMkLst>
        <pc:spChg chg="mod">
          <ac:chgData name="Srinath Vadlamani" userId="c76ab2b9-14d3-41bc-be30-f78cb9897c7a" providerId="ADAL" clId="{4BEF5A45-FFB8-2944-9FE7-1E5683E5919F}" dt="2021-11-11T21:53:55.110" v="281" actId="20577"/>
          <ac:spMkLst>
            <pc:docMk/>
            <pc:sldMk cId="3892338304" sldId="383"/>
            <ac:spMk id="2" creationId="{4E4B0265-C76C-9641-8215-3D590495F57E}"/>
          </ac:spMkLst>
        </pc:spChg>
        <pc:spChg chg="mod">
          <ac:chgData name="Srinath Vadlamani" userId="c76ab2b9-14d3-41bc-be30-f78cb9897c7a" providerId="ADAL" clId="{4BEF5A45-FFB8-2944-9FE7-1E5683E5919F}" dt="2021-11-11T21:55:01.316" v="297"/>
          <ac:spMkLst>
            <pc:docMk/>
            <pc:sldMk cId="3892338304" sldId="383"/>
            <ac:spMk id="3" creationId="{70A3B4E0-1893-B742-A3BA-F5C9A9AF244E}"/>
          </ac:spMkLst>
        </pc:spChg>
      </pc:sldChg>
      <pc:sldChg chg="del">
        <pc:chgData name="Srinath Vadlamani" userId="c76ab2b9-14d3-41bc-be30-f78cb9897c7a" providerId="ADAL" clId="{4BEF5A45-FFB8-2944-9FE7-1E5683E5919F}" dt="2021-11-08T22:29:36.389" v="1" actId="2696"/>
        <pc:sldMkLst>
          <pc:docMk/>
          <pc:sldMk cId="3993443135" sldId="383"/>
        </pc:sldMkLst>
      </pc:sldChg>
      <pc:sldChg chg="del">
        <pc:chgData name="Srinath Vadlamani" userId="c76ab2b9-14d3-41bc-be30-f78cb9897c7a" providerId="ADAL" clId="{4BEF5A45-FFB8-2944-9FE7-1E5683E5919F}" dt="2021-11-08T22:29:36.389" v="1" actId="2696"/>
        <pc:sldMkLst>
          <pc:docMk/>
          <pc:sldMk cId="2211890904" sldId="384"/>
        </pc:sldMkLst>
      </pc:sldChg>
      <pc:sldChg chg="modSp new mod">
        <pc:chgData name="Srinath Vadlamani" userId="c76ab2b9-14d3-41bc-be30-f78cb9897c7a" providerId="ADAL" clId="{4BEF5A45-FFB8-2944-9FE7-1E5683E5919F}" dt="2021-11-11T23:13:57.421" v="3172" actId="20577"/>
        <pc:sldMkLst>
          <pc:docMk/>
          <pc:sldMk cId="3851866170" sldId="384"/>
        </pc:sldMkLst>
        <pc:spChg chg="mod">
          <ac:chgData name="Srinath Vadlamani" userId="c76ab2b9-14d3-41bc-be30-f78cb9897c7a" providerId="ADAL" clId="{4BEF5A45-FFB8-2944-9FE7-1E5683E5919F}" dt="2021-11-11T21:55:12.787" v="307" actId="20577"/>
          <ac:spMkLst>
            <pc:docMk/>
            <pc:sldMk cId="3851866170" sldId="384"/>
            <ac:spMk id="2" creationId="{A35FD441-C334-064A-AC40-BC38E09FF89E}"/>
          </ac:spMkLst>
        </pc:spChg>
        <pc:spChg chg="mod">
          <ac:chgData name="Srinath Vadlamani" userId="c76ab2b9-14d3-41bc-be30-f78cb9897c7a" providerId="ADAL" clId="{4BEF5A45-FFB8-2944-9FE7-1E5683E5919F}" dt="2021-11-11T23:13:57.421" v="3172" actId="20577"/>
          <ac:spMkLst>
            <pc:docMk/>
            <pc:sldMk cId="3851866170" sldId="384"/>
            <ac:spMk id="3" creationId="{7668B784-5BE8-F74F-A5AF-8C3C9B455742}"/>
          </ac:spMkLst>
        </pc:spChg>
      </pc:sldChg>
      <pc:sldChg chg="modSp new mod ord">
        <pc:chgData name="Srinath Vadlamani" userId="c76ab2b9-14d3-41bc-be30-f78cb9897c7a" providerId="ADAL" clId="{4BEF5A45-FFB8-2944-9FE7-1E5683E5919F}" dt="2021-11-11T22:12:43.595" v="1335" actId="207"/>
        <pc:sldMkLst>
          <pc:docMk/>
          <pc:sldMk cId="2855540407" sldId="385"/>
        </pc:sldMkLst>
        <pc:spChg chg="mod">
          <ac:chgData name="Srinath Vadlamani" userId="c76ab2b9-14d3-41bc-be30-f78cb9897c7a" providerId="ADAL" clId="{4BEF5A45-FFB8-2944-9FE7-1E5683E5919F}" dt="2021-11-11T22:04:47.602" v="830" actId="5793"/>
          <ac:spMkLst>
            <pc:docMk/>
            <pc:sldMk cId="2855540407" sldId="385"/>
            <ac:spMk id="2" creationId="{F055DFFE-A083-114A-AC11-2EA9258AED64}"/>
          </ac:spMkLst>
        </pc:spChg>
        <pc:spChg chg="mod">
          <ac:chgData name="Srinath Vadlamani" userId="c76ab2b9-14d3-41bc-be30-f78cb9897c7a" providerId="ADAL" clId="{4BEF5A45-FFB8-2944-9FE7-1E5683E5919F}" dt="2021-11-11T22:12:43.595" v="1335" actId="207"/>
          <ac:spMkLst>
            <pc:docMk/>
            <pc:sldMk cId="2855540407" sldId="385"/>
            <ac:spMk id="3" creationId="{00A65119-F963-B840-BD38-2797B1C8E7C5}"/>
          </ac:spMkLst>
        </pc:spChg>
      </pc:sldChg>
      <pc:sldChg chg="del">
        <pc:chgData name="Srinath Vadlamani" userId="c76ab2b9-14d3-41bc-be30-f78cb9897c7a" providerId="ADAL" clId="{4BEF5A45-FFB8-2944-9FE7-1E5683E5919F}" dt="2021-11-08T22:29:36.389" v="1" actId="2696"/>
        <pc:sldMkLst>
          <pc:docMk/>
          <pc:sldMk cId="3259173573" sldId="385"/>
        </pc:sldMkLst>
      </pc:sldChg>
      <pc:sldChg chg="addSp delSp modSp new mod">
        <pc:chgData name="Srinath Vadlamani" userId="c76ab2b9-14d3-41bc-be30-f78cb9897c7a" providerId="ADAL" clId="{4BEF5A45-FFB8-2944-9FE7-1E5683E5919F}" dt="2021-11-11T22:37:54.527" v="2693" actId="1076"/>
        <pc:sldMkLst>
          <pc:docMk/>
          <pc:sldMk cId="1798374649" sldId="386"/>
        </pc:sldMkLst>
        <pc:spChg chg="mod">
          <ac:chgData name="Srinath Vadlamani" userId="c76ab2b9-14d3-41bc-be30-f78cb9897c7a" providerId="ADAL" clId="{4BEF5A45-FFB8-2944-9FE7-1E5683E5919F}" dt="2021-11-11T22:24:41.421" v="2037" actId="20577"/>
          <ac:spMkLst>
            <pc:docMk/>
            <pc:sldMk cId="1798374649" sldId="386"/>
            <ac:spMk id="2" creationId="{A4D5D4B6-2A30-BF46-938E-62941B539DA6}"/>
          </ac:spMkLst>
        </pc:spChg>
        <pc:spChg chg="del mod">
          <ac:chgData name="Srinath Vadlamani" userId="c76ab2b9-14d3-41bc-be30-f78cb9897c7a" providerId="ADAL" clId="{4BEF5A45-FFB8-2944-9FE7-1E5683E5919F}" dt="2021-11-11T22:25:15.688" v="2043" actId="931"/>
          <ac:spMkLst>
            <pc:docMk/>
            <pc:sldMk cId="1798374649" sldId="386"/>
            <ac:spMk id="3" creationId="{163F31E1-A6B0-8549-A004-466B8D5ADEF4}"/>
          </ac:spMkLst>
        </pc:spChg>
        <pc:spChg chg="add del">
          <ac:chgData name="Srinath Vadlamani" userId="c76ab2b9-14d3-41bc-be30-f78cb9897c7a" providerId="ADAL" clId="{4BEF5A45-FFB8-2944-9FE7-1E5683E5919F}" dt="2021-11-11T22:24:48" v="2039"/>
          <ac:spMkLst>
            <pc:docMk/>
            <pc:sldMk cId="1798374649" sldId="386"/>
            <ac:spMk id="4" creationId="{8F1E5AB6-470A-2746-B1A2-74D3A44D6F69}"/>
          </ac:spMkLst>
        </pc:spChg>
        <pc:spChg chg="add mod">
          <ac:chgData name="Srinath Vadlamani" userId="c76ab2b9-14d3-41bc-be30-f78cb9897c7a" providerId="ADAL" clId="{4BEF5A45-FFB8-2944-9FE7-1E5683E5919F}" dt="2021-11-11T22:37:49.380" v="2692" actId="255"/>
          <ac:spMkLst>
            <pc:docMk/>
            <pc:sldMk cId="1798374649" sldId="386"/>
            <ac:spMk id="7" creationId="{788B04C4-7DF6-D344-93C7-6564194F6AA5}"/>
          </ac:spMkLst>
        </pc:spChg>
        <pc:picChg chg="add mod">
          <ac:chgData name="Srinath Vadlamani" userId="c76ab2b9-14d3-41bc-be30-f78cb9897c7a" providerId="ADAL" clId="{4BEF5A45-FFB8-2944-9FE7-1E5683E5919F}" dt="2021-11-11T22:37:54.527" v="2693" actId="1076"/>
          <ac:picMkLst>
            <pc:docMk/>
            <pc:sldMk cId="1798374649" sldId="386"/>
            <ac:picMk id="6" creationId="{54A3D948-9092-D149-85B0-B540FB78E8B7}"/>
          </ac:picMkLst>
        </pc:picChg>
        <pc:picChg chg="add del">
          <ac:chgData name="Srinath Vadlamani" userId="c76ab2b9-14d3-41bc-be30-f78cb9897c7a" providerId="ADAL" clId="{4BEF5A45-FFB8-2944-9FE7-1E5683E5919F}" dt="2021-11-11T22:24:48" v="2039"/>
          <ac:picMkLst>
            <pc:docMk/>
            <pc:sldMk cId="1798374649" sldId="386"/>
            <ac:picMk id="1026" creationId="{58FFFF92-CBCE-454F-A06C-BD63BE739D6B}"/>
          </ac:picMkLst>
        </pc:picChg>
      </pc:sldChg>
      <pc:sldChg chg="del">
        <pc:chgData name="Srinath Vadlamani" userId="c76ab2b9-14d3-41bc-be30-f78cb9897c7a" providerId="ADAL" clId="{4BEF5A45-FFB8-2944-9FE7-1E5683E5919F}" dt="2021-11-08T22:29:36.389" v="1" actId="2696"/>
        <pc:sldMkLst>
          <pc:docMk/>
          <pc:sldMk cId="2163650991" sldId="386"/>
        </pc:sldMkLst>
      </pc:sldChg>
      <pc:sldChg chg="addSp delSp modSp new mod">
        <pc:chgData name="Srinath Vadlamani" userId="c76ab2b9-14d3-41bc-be30-f78cb9897c7a" providerId="ADAL" clId="{4BEF5A45-FFB8-2944-9FE7-1E5683E5919F}" dt="2021-11-11T22:28:35.622" v="2112"/>
        <pc:sldMkLst>
          <pc:docMk/>
          <pc:sldMk cId="1155345384" sldId="387"/>
        </pc:sldMkLst>
        <pc:spChg chg="mod">
          <ac:chgData name="Srinath Vadlamani" userId="c76ab2b9-14d3-41bc-be30-f78cb9897c7a" providerId="ADAL" clId="{4BEF5A45-FFB8-2944-9FE7-1E5683E5919F}" dt="2021-11-11T22:27:20.253" v="2092" actId="20577"/>
          <ac:spMkLst>
            <pc:docMk/>
            <pc:sldMk cId="1155345384" sldId="387"/>
            <ac:spMk id="2" creationId="{0188621C-7CF7-3243-9473-8A29063F3B83}"/>
          </ac:spMkLst>
        </pc:spChg>
        <pc:spChg chg="mod">
          <ac:chgData name="Srinath Vadlamani" userId="c76ab2b9-14d3-41bc-be30-f78cb9897c7a" providerId="ADAL" clId="{4BEF5A45-FFB8-2944-9FE7-1E5683E5919F}" dt="2021-11-11T22:28:35.622" v="2112"/>
          <ac:spMkLst>
            <pc:docMk/>
            <pc:sldMk cId="1155345384" sldId="387"/>
            <ac:spMk id="3" creationId="{D82D1C7F-84B6-1B40-9E20-18CF823D6C74}"/>
          </ac:spMkLst>
        </pc:spChg>
        <pc:spChg chg="add del">
          <ac:chgData name="Srinath Vadlamani" userId="c76ab2b9-14d3-41bc-be30-f78cb9897c7a" providerId="ADAL" clId="{4BEF5A45-FFB8-2944-9FE7-1E5683E5919F}" dt="2021-11-11T22:27:40.369" v="2094"/>
          <ac:spMkLst>
            <pc:docMk/>
            <pc:sldMk cId="1155345384" sldId="387"/>
            <ac:spMk id="4" creationId="{E17426F8-A432-F342-A7F1-E9DBAA771A58}"/>
          </ac:spMkLst>
        </pc:spChg>
        <pc:spChg chg="add del">
          <ac:chgData name="Srinath Vadlamani" userId="c76ab2b9-14d3-41bc-be30-f78cb9897c7a" providerId="ADAL" clId="{4BEF5A45-FFB8-2944-9FE7-1E5683E5919F}" dt="2021-11-11T22:27:45.678" v="2098"/>
          <ac:spMkLst>
            <pc:docMk/>
            <pc:sldMk cId="1155345384" sldId="387"/>
            <ac:spMk id="5" creationId="{1CC90A24-615B-B94D-A5EC-6DD8777C96F6}"/>
          </ac:spMkLst>
        </pc:spChg>
        <pc:picChg chg="add del">
          <ac:chgData name="Srinath Vadlamani" userId="c76ab2b9-14d3-41bc-be30-f78cb9897c7a" providerId="ADAL" clId="{4BEF5A45-FFB8-2944-9FE7-1E5683E5919F}" dt="2021-11-11T22:27:40.369" v="2094"/>
          <ac:picMkLst>
            <pc:docMk/>
            <pc:sldMk cId="1155345384" sldId="387"/>
            <ac:picMk id="2050" creationId="{1BE2E08C-62B3-F541-A802-526E5C494583}"/>
          </ac:picMkLst>
        </pc:picChg>
        <pc:picChg chg="add del">
          <ac:chgData name="Srinath Vadlamani" userId="c76ab2b9-14d3-41bc-be30-f78cb9897c7a" providerId="ADAL" clId="{4BEF5A45-FFB8-2944-9FE7-1E5683E5919F}" dt="2021-11-11T22:27:45.678" v="2098"/>
          <ac:picMkLst>
            <pc:docMk/>
            <pc:sldMk cId="1155345384" sldId="387"/>
            <ac:picMk id="2052" creationId="{E77F51CE-48C6-0046-A2D7-A78AA9B4677F}"/>
          </ac:picMkLst>
        </pc:picChg>
      </pc:sldChg>
      <pc:sldChg chg="del">
        <pc:chgData name="Srinath Vadlamani" userId="c76ab2b9-14d3-41bc-be30-f78cb9897c7a" providerId="ADAL" clId="{4BEF5A45-FFB8-2944-9FE7-1E5683E5919F}" dt="2021-11-08T22:29:36.389" v="1" actId="2696"/>
        <pc:sldMkLst>
          <pc:docMk/>
          <pc:sldMk cId="3325174894" sldId="387"/>
        </pc:sldMkLst>
      </pc:sldChg>
      <pc:sldChg chg="modSp new mod">
        <pc:chgData name="Srinath Vadlamani" userId="c76ab2b9-14d3-41bc-be30-f78cb9897c7a" providerId="ADAL" clId="{4BEF5A45-FFB8-2944-9FE7-1E5683E5919F}" dt="2021-11-11T23:13:33.053" v="3145" actId="20577"/>
        <pc:sldMkLst>
          <pc:docMk/>
          <pc:sldMk cId="1590679591" sldId="388"/>
        </pc:sldMkLst>
        <pc:spChg chg="mod">
          <ac:chgData name="Srinath Vadlamani" userId="c76ab2b9-14d3-41bc-be30-f78cb9897c7a" providerId="ADAL" clId="{4BEF5A45-FFB8-2944-9FE7-1E5683E5919F}" dt="2021-11-11T22:35:26.235" v="2568" actId="313"/>
          <ac:spMkLst>
            <pc:docMk/>
            <pc:sldMk cId="1590679591" sldId="388"/>
            <ac:spMk id="2" creationId="{3C2C5D11-8BB6-174C-89C3-AD24DA13BFD9}"/>
          </ac:spMkLst>
        </pc:spChg>
        <pc:spChg chg="mod">
          <ac:chgData name="Srinath Vadlamani" userId="c76ab2b9-14d3-41bc-be30-f78cb9897c7a" providerId="ADAL" clId="{4BEF5A45-FFB8-2944-9FE7-1E5683E5919F}" dt="2021-11-11T23:13:33.053" v="3145" actId="20577"/>
          <ac:spMkLst>
            <pc:docMk/>
            <pc:sldMk cId="1590679591" sldId="388"/>
            <ac:spMk id="3" creationId="{F8F25DE2-2C85-6A46-AAFD-D48B895C17F1}"/>
          </ac:spMkLst>
        </pc:spChg>
      </pc:sldChg>
      <pc:sldChg chg="del">
        <pc:chgData name="Srinath Vadlamani" userId="c76ab2b9-14d3-41bc-be30-f78cb9897c7a" providerId="ADAL" clId="{4BEF5A45-FFB8-2944-9FE7-1E5683E5919F}" dt="2021-11-08T22:29:36.389" v="1" actId="2696"/>
        <pc:sldMkLst>
          <pc:docMk/>
          <pc:sldMk cId="3141944843" sldId="388"/>
        </pc:sldMkLst>
      </pc:sldChg>
      <pc:sldChg chg="del">
        <pc:chgData name="Srinath Vadlamani" userId="c76ab2b9-14d3-41bc-be30-f78cb9897c7a" providerId="ADAL" clId="{4BEF5A45-FFB8-2944-9FE7-1E5683E5919F}" dt="2021-11-08T22:29:36.389" v="1" actId="2696"/>
        <pc:sldMkLst>
          <pc:docMk/>
          <pc:sldMk cId="189542469" sldId="389"/>
        </pc:sldMkLst>
      </pc:sldChg>
      <pc:sldChg chg="addSp modSp new mod">
        <pc:chgData name="Srinath Vadlamani" userId="c76ab2b9-14d3-41bc-be30-f78cb9897c7a" providerId="ADAL" clId="{4BEF5A45-FFB8-2944-9FE7-1E5683E5919F}" dt="2021-11-11T22:41:38.462" v="3143" actId="20577"/>
        <pc:sldMkLst>
          <pc:docMk/>
          <pc:sldMk cId="3512068819" sldId="389"/>
        </pc:sldMkLst>
        <pc:spChg chg="mod">
          <ac:chgData name="Srinath Vadlamani" userId="c76ab2b9-14d3-41bc-be30-f78cb9897c7a" providerId="ADAL" clId="{4BEF5A45-FFB8-2944-9FE7-1E5683E5919F}" dt="2021-11-11T22:36:02.461" v="2601" actId="5793"/>
          <ac:spMkLst>
            <pc:docMk/>
            <pc:sldMk cId="3512068819" sldId="389"/>
            <ac:spMk id="2" creationId="{3A6DA8B2-55AB-BD46-93DF-FF76E836619D}"/>
          </ac:spMkLst>
        </pc:spChg>
        <pc:spChg chg="mod">
          <ac:chgData name="Srinath Vadlamani" userId="c76ab2b9-14d3-41bc-be30-f78cb9897c7a" providerId="ADAL" clId="{4BEF5A45-FFB8-2944-9FE7-1E5683E5919F}" dt="2021-11-11T22:40:02.165" v="2881" actId="20577"/>
          <ac:spMkLst>
            <pc:docMk/>
            <pc:sldMk cId="3512068819" sldId="389"/>
            <ac:spMk id="3" creationId="{C8E8B84A-C0BD-FC4F-805C-41736934982F}"/>
          </ac:spMkLst>
        </pc:spChg>
        <pc:spChg chg="add mod">
          <ac:chgData name="Srinath Vadlamani" userId="c76ab2b9-14d3-41bc-be30-f78cb9897c7a" providerId="ADAL" clId="{4BEF5A45-FFB8-2944-9FE7-1E5683E5919F}" dt="2021-11-11T22:39:15.473" v="2827"/>
          <ac:spMkLst>
            <pc:docMk/>
            <pc:sldMk cId="3512068819" sldId="389"/>
            <ac:spMk id="4" creationId="{D1FB6C55-253B-AB44-A8B5-39C91386D405}"/>
          </ac:spMkLst>
        </pc:spChg>
        <pc:spChg chg="add mod">
          <ac:chgData name="Srinath Vadlamani" userId="c76ab2b9-14d3-41bc-be30-f78cb9897c7a" providerId="ADAL" clId="{4BEF5A45-FFB8-2944-9FE7-1E5683E5919F}" dt="2021-11-11T22:39:41.260" v="2844" actId="20577"/>
          <ac:spMkLst>
            <pc:docMk/>
            <pc:sldMk cId="3512068819" sldId="389"/>
            <ac:spMk id="5" creationId="{8CA8E561-5F18-1D48-A358-A385DC2BBBEB}"/>
          </ac:spMkLst>
        </pc:spChg>
        <pc:spChg chg="add mod">
          <ac:chgData name="Srinath Vadlamani" userId="c76ab2b9-14d3-41bc-be30-f78cb9897c7a" providerId="ADAL" clId="{4BEF5A45-FFB8-2944-9FE7-1E5683E5919F}" dt="2021-11-11T22:41:38.462" v="3143" actId="20577"/>
          <ac:spMkLst>
            <pc:docMk/>
            <pc:sldMk cId="3512068819" sldId="389"/>
            <ac:spMk id="6" creationId="{AAD4D99E-EE31-C049-AE08-41D18F32D4F5}"/>
          </ac:spMkLst>
        </pc:spChg>
      </pc:sldChg>
      <pc:sldChg chg="addSp delSp modSp new mod">
        <pc:chgData name="Srinath Vadlamani" userId="c76ab2b9-14d3-41bc-be30-f78cb9897c7a" providerId="ADAL" clId="{4BEF5A45-FFB8-2944-9FE7-1E5683E5919F}" dt="2021-11-11T23:19:52.289" v="3309" actId="20577"/>
        <pc:sldMkLst>
          <pc:docMk/>
          <pc:sldMk cId="701754684" sldId="390"/>
        </pc:sldMkLst>
        <pc:spChg chg="mod">
          <ac:chgData name="Srinath Vadlamani" userId="c76ab2b9-14d3-41bc-be30-f78cb9897c7a" providerId="ADAL" clId="{4BEF5A45-FFB8-2944-9FE7-1E5683E5919F}" dt="2021-11-11T23:19:22.648" v="3252" actId="20577"/>
          <ac:spMkLst>
            <pc:docMk/>
            <pc:sldMk cId="701754684" sldId="390"/>
            <ac:spMk id="2" creationId="{710E8518-34CA-F34B-AD48-2B6FCBA1FF95}"/>
          </ac:spMkLst>
        </pc:spChg>
        <pc:spChg chg="mod">
          <ac:chgData name="Srinath Vadlamani" userId="c76ab2b9-14d3-41bc-be30-f78cb9897c7a" providerId="ADAL" clId="{4BEF5A45-FFB8-2944-9FE7-1E5683E5919F}" dt="2021-11-11T23:19:52.289" v="3309" actId="20577"/>
          <ac:spMkLst>
            <pc:docMk/>
            <pc:sldMk cId="701754684" sldId="390"/>
            <ac:spMk id="3" creationId="{908DA0C5-B97E-9341-958E-F2F75215188E}"/>
          </ac:spMkLst>
        </pc:spChg>
        <pc:spChg chg="del">
          <ac:chgData name="Srinath Vadlamani" userId="c76ab2b9-14d3-41bc-be30-f78cb9897c7a" providerId="ADAL" clId="{4BEF5A45-FFB8-2944-9FE7-1E5683E5919F}" dt="2021-11-11T23:17:51.102" v="3186" actId="478"/>
          <ac:spMkLst>
            <pc:docMk/>
            <pc:sldMk cId="701754684" sldId="390"/>
            <ac:spMk id="4" creationId="{7947D673-CE69-4E4A-836E-77C672C7DCAE}"/>
          </ac:spMkLst>
        </pc:spChg>
        <pc:spChg chg="del">
          <ac:chgData name="Srinath Vadlamani" userId="c76ab2b9-14d3-41bc-be30-f78cb9897c7a" providerId="ADAL" clId="{4BEF5A45-FFB8-2944-9FE7-1E5683E5919F}" dt="2021-11-11T23:17:15.359" v="3174"/>
          <ac:spMkLst>
            <pc:docMk/>
            <pc:sldMk cId="701754684" sldId="390"/>
            <ac:spMk id="5" creationId="{F9DA9CC6-17B5-8249-9BD9-37AD842699DF}"/>
          </ac:spMkLst>
        </pc:spChg>
        <pc:spChg chg="del">
          <ac:chgData name="Srinath Vadlamani" userId="c76ab2b9-14d3-41bc-be30-f78cb9897c7a" providerId="ADAL" clId="{4BEF5A45-FFB8-2944-9FE7-1E5683E5919F}" dt="2021-11-11T23:17:45.388" v="3185" actId="478"/>
          <ac:spMkLst>
            <pc:docMk/>
            <pc:sldMk cId="701754684" sldId="390"/>
            <ac:spMk id="6" creationId="{414C63BD-B689-F749-8B54-08ACA3CFB6A2}"/>
          </ac:spMkLst>
        </pc:spChg>
        <pc:spChg chg="del">
          <ac:chgData name="Srinath Vadlamani" userId="c76ab2b9-14d3-41bc-be30-f78cb9897c7a" providerId="ADAL" clId="{4BEF5A45-FFB8-2944-9FE7-1E5683E5919F}" dt="2021-11-11T23:17:20.253" v="3177"/>
          <ac:spMkLst>
            <pc:docMk/>
            <pc:sldMk cId="701754684" sldId="390"/>
            <ac:spMk id="7" creationId="{6B83E270-24BC-004F-865A-0E2601D3678B}"/>
          </ac:spMkLst>
        </pc:spChg>
        <pc:picChg chg="add mod">
          <ac:chgData name="Srinath Vadlamani" userId="c76ab2b9-14d3-41bc-be30-f78cb9897c7a" providerId="ADAL" clId="{4BEF5A45-FFB8-2944-9FE7-1E5683E5919F}" dt="2021-11-11T23:18:02.812" v="3188" actId="14100"/>
          <ac:picMkLst>
            <pc:docMk/>
            <pc:sldMk cId="701754684" sldId="390"/>
            <ac:picMk id="9" creationId="{9AAE6468-AC9C-4A48-A246-09909684D736}"/>
          </ac:picMkLst>
        </pc:picChg>
        <pc:picChg chg="add mod">
          <ac:chgData name="Srinath Vadlamani" userId="c76ab2b9-14d3-41bc-be30-f78cb9897c7a" providerId="ADAL" clId="{4BEF5A45-FFB8-2944-9FE7-1E5683E5919F}" dt="2021-11-11T23:18:22.871" v="3194" actId="1076"/>
          <ac:picMkLst>
            <pc:docMk/>
            <pc:sldMk cId="701754684" sldId="390"/>
            <ac:picMk id="11" creationId="{F25F41F1-2416-614B-A55F-E5123F1C00E0}"/>
          </ac:picMkLst>
        </pc:picChg>
      </pc:sldChg>
      <pc:sldChg chg="del">
        <pc:chgData name="Srinath Vadlamani" userId="c76ab2b9-14d3-41bc-be30-f78cb9897c7a" providerId="ADAL" clId="{4BEF5A45-FFB8-2944-9FE7-1E5683E5919F}" dt="2021-11-08T22:29:36.389" v="1" actId="2696"/>
        <pc:sldMkLst>
          <pc:docMk/>
          <pc:sldMk cId="3241704632" sldId="390"/>
        </pc:sldMkLst>
      </pc:sldChg>
      <pc:sldChg chg="addSp delSp modSp new mod">
        <pc:chgData name="Srinath Vadlamani" userId="c76ab2b9-14d3-41bc-be30-f78cb9897c7a" providerId="ADAL" clId="{4BEF5A45-FFB8-2944-9FE7-1E5683E5919F}" dt="2021-11-11T23:22:31.208" v="3435" actId="1076"/>
        <pc:sldMkLst>
          <pc:docMk/>
          <pc:sldMk cId="121925269" sldId="391"/>
        </pc:sldMkLst>
        <pc:spChg chg="mod">
          <ac:chgData name="Srinath Vadlamani" userId="c76ab2b9-14d3-41bc-be30-f78cb9897c7a" providerId="ADAL" clId="{4BEF5A45-FFB8-2944-9FE7-1E5683E5919F}" dt="2021-11-11T23:22:24.054" v="3433" actId="20577"/>
          <ac:spMkLst>
            <pc:docMk/>
            <pc:sldMk cId="121925269" sldId="391"/>
            <ac:spMk id="2" creationId="{F1A99FF3-6C8D-074B-BD85-F3B78EB6AF70}"/>
          </ac:spMkLst>
        </pc:spChg>
        <pc:spChg chg="del">
          <ac:chgData name="Srinath Vadlamani" userId="c76ab2b9-14d3-41bc-be30-f78cb9897c7a" providerId="ADAL" clId="{4BEF5A45-FFB8-2944-9FE7-1E5683E5919F}" dt="2021-11-11T23:20:42.565" v="3311"/>
          <ac:spMkLst>
            <pc:docMk/>
            <pc:sldMk cId="121925269" sldId="391"/>
            <ac:spMk id="3" creationId="{2F93BB1E-BD12-3B43-B11B-B77E591228EC}"/>
          </ac:spMkLst>
        </pc:spChg>
        <pc:picChg chg="add mod">
          <ac:chgData name="Srinath Vadlamani" userId="c76ab2b9-14d3-41bc-be30-f78cb9897c7a" providerId="ADAL" clId="{4BEF5A45-FFB8-2944-9FE7-1E5683E5919F}" dt="2021-11-11T23:22:31.208" v="3435" actId="1076"/>
          <ac:picMkLst>
            <pc:docMk/>
            <pc:sldMk cId="121925269" sldId="391"/>
            <ac:picMk id="5" creationId="{AF94C006-8B04-4B43-A7BB-0230F55A139F}"/>
          </ac:picMkLst>
        </pc:picChg>
      </pc:sldChg>
      <pc:sldChg chg="del">
        <pc:chgData name="Srinath Vadlamani" userId="c76ab2b9-14d3-41bc-be30-f78cb9897c7a" providerId="ADAL" clId="{4BEF5A45-FFB8-2944-9FE7-1E5683E5919F}" dt="2021-11-08T22:29:36.389" v="1" actId="2696"/>
        <pc:sldMkLst>
          <pc:docMk/>
          <pc:sldMk cId="2609725289" sldId="391"/>
        </pc:sldMkLst>
      </pc:sldChg>
      <pc:sldChg chg="addSp delSp modSp new mod">
        <pc:chgData name="Srinath Vadlamani" userId="c76ab2b9-14d3-41bc-be30-f78cb9897c7a" providerId="ADAL" clId="{4BEF5A45-FFB8-2944-9FE7-1E5683E5919F}" dt="2021-11-11T23:23:59.769" v="3477" actId="20577"/>
        <pc:sldMkLst>
          <pc:docMk/>
          <pc:sldMk cId="657859652" sldId="392"/>
        </pc:sldMkLst>
        <pc:spChg chg="mod">
          <ac:chgData name="Srinath Vadlamani" userId="c76ab2b9-14d3-41bc-be30-f78cb9897c7a" providerId="ADAL" clId="{4BEF5A45-FFB8-2944-9FE7-1E5683E5919F}" dt="2021-11-11T23:23:59.769" v="3477" actId="20577"/>
          <ac:spMkLst>
            <pc:docMk/>
            <pc:sldMk cId="657859652" sldId="392"/>
            <ac:spMk id="2" creationId="{52FC268C-3F89-3449-B5F8-CF4047B7B41A}"/>
          </ac:spMkLst>
        </pc:spChg>
        <pc:spChg chg="del">
          <ac:chgData name="Srinath Vadlamani" userId="c76ab2b9-14d3-41bc-be30-f78cb9897c7a" providerId="ADAL" clId="{4BEF5A45-FFB8-2944-9FE7-1E5683E5919F}" dt="2021-11-11T23:23:32.696" v="3437"/>
          <ac:spMkLst>
            <pc:docMk/>
            <pc:sldMk cId="657859652" sldId="392"/>
            <ac:spMk id="3" creationId="{E313C7A0-44EB-1D48-945E-69467CC7BE9A}"/>
          </ac:spMkLst>
        </pc:spChg>
        <pc:picChg chg="add mod">
          <ac:chgData name="Srinath Vadlamani" userId="c76ab2b9-14d3-41bc-be30-f78cb9897c7a" providerId="ADAL" clId="{4BEF5A45-FFB8-2944-9FE7-1E5683E5919F}" dt="2021-11-11T23:23:48.913" v="3443" actId="1076"/>
          <ac:picMkLst>
            <pc:docMk/>
            <pc:sldMk cId="657859652" sldId="392"/>
            <ac:picMk id="5" creationId="{50AAF0AC-2A58-2140-BC04-CCE8A59642D0}"/>
          </ac:picMkLst>
        </pc:picChg>
      </pc:sldChg>
      <pc:sldChg chg="del">
        <pc:chgData name="Srinath Vadlamani" userId="c76ab2b9-14d3-41bc-be30-f78cb9897c7a" providerId="ADAL" clId="{4BEF5A45-FFB8-2944-9FE7-1E5683E5919F}" dt="2021-11-08T22:29:36.389" v="1" actId="2696"/>
        <pc:sldMkLst>
          <pc:docMk/>
          <pc:sldMk cId="1675479805" sldId="392"/>
        </pc:sldMkLst>
      </pc:sldChg>
      <pc:sldChg chg="del">
        <pc:chgData name="Srinath Vadlamani" userId="c76ab2b9-14d3-41bc-be30-f78cb9897c7a" providerId="ADAL" clId="{4BEF5A45-FFB8-2944-9FE7-1E5683E5919F}" dt="2021-11-08T22:29:36.389" v="1" actId="2696"/>
        <pc:sldMkLst>
          <pc:docMk/>
          <pc:sldMk cId="2464867848" sldId="393"/>
        </pc:sldMkLst>
      </pc:sldChg>
      <pc:sldChg chg="del">
        <pc:chgData name="Srinath Vadlamani" userId="c76ab2b9-14d3-41bc-be30-f78cb9897c7a" providerId="ADAL" clId="{4BEF5A45-FFB8-2944-9FE7-1E5683E5919F}" dt="2021-11-08T22:29:36.389" v="1" actId="2696"/>
        <pc:sldMkLst>
          <pc:docMk/>
          <pc:sldMk cId="1125928979" sldId="394"/>
        </pc:sldMkLst>
      </pc:sldChg>
      <pc:sldChg chg="del">
        <pc:chgData name="Srinath Vadlamani" userId="c76ab2b9-14d3-41bc-be30-f78cb9897c7a" providerId="ADAL" clId="{4BEF5A45-FFB8-2944-9FE7-1E5683E5919F}" dt="2021-11-08T22:29:36.389" v="1" actId="2696"/>
        <pc:sldMkLst>
          <pc:docMk/>
          <pc:sldMk cId="1457199044" sldId="395"/>
        </pc:sldMkLst>
      </pc:sldChg>
      <pc:sldChg chg="del">
        <pc:chgData name="Srinath Vadlamani" userId="c76ab2b9-14d3-41bc-be30-f78cb9897c7a" providerId="ADAL" clId="{4BEF5A45-FFB8-2944-9FE7-1E5683E5919F}" dt="2021-11-08T22:29:36.389" v="1" actId="2696"/>
        <pc:sldMkLst>
          <pc:docMk/>
          <pc:sldMk cId="3646528376" sldId="3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11/8/21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6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Boundaries are reflective, this was a 256^3 problem for 1000 steps, dump every 10 steps </a:t>
            </a:r>
          </a:p>
          <a:p>
            <a:pPr marL="0" marR="0" indent="0" algn="l" defTabSz="914400" rtl="0" eaLnBrk="0" fontAlgn="base" latinLnBrk="0" hangingPunct="0">
              <a:lnSpc>
                <a:spcPct val="100000"/>
              </a:lnSpc>
              <a:spcBef>
                <a:spcPts val="600"/>
              </a:spcBef>
              <a:spcAft>
                <a:spcPct val="0"/>
              </a:spcAft>
              <a:buClrTx/>
              <a:buSzTx/>
              <a:buFontTx/>
              <a:buNone/>
              <a:tabLst/>
              <a:defRPr/>
            </a:pPr>
            <a:r>
              <a:rPr lang="en-US" sz="1200" b="0" i="0" kern="1200" dirty="0">
                <a:solidFill>
                  <a:schemeClr val="tx1"/>
                </a:solidFill>
                <a:effectLst/>
                <a:latin typeface="+mn-lt"/>
                <a:ea typeface="ＭＳ Ｐゴシック" charset="0"/>
              </a:rPr>
              <a:t>2 density layers </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978372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hyperlink" Target="mailto:srinath.Vadlamani@arm.com" TargetMode="Externa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hyperlink" Target="mailto:git@github.com:srinathv/sc21-ahug-cloverleaf3D.git"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K-MAC" TargetMode="External"/><Relationship Id="rId2" Type="http://schemas.openxmlformats.org/officeDocument/2006/relationships/hyperlink" Target="https://github.com/UK-MAC/CloverLeaf3D" TargetMode="Externa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s://armkeil.blob.core.windows.net/developer/Files/pdf/white-paper/neoverse-n1-core-performance-v2.pdf"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D5D53-EAAF-0942-87C6-4AA567B13E9A}"/>
              </a:ext>
            </a:extLst>
          </p:cNvPr>
          <p:cNvSpPr>
            <a:spLocks noGrp="1"/>
          </p:cNvSpPr>
          <p:nvPr>
            <p:ph type="body" sz="quarter" idx="12"/>
          </p:nvPr>
        </p:nvSpPr>
        <p:spPr/>
        <p:txBody>
          <a:bodyPr/>
          <a:lstStyle/>
          <a:p>
            <a:r>
              <a:rPr lang="en-US" dirty="0"/>
              <a:t>S. Vadlamani</a:t>
            </a:r>
          </a:p>
        </p:txBody>
      </p:sp>
      <p:sp>
        <p:nvSpPr>
          <p:cNvPr id="3" name="Text Placeholder 2">
            <a:extLst>
              <a:ext uri="{FF2B5EF4-FFF2-40B4-BE49-F238E27FC236}">
                <a16:creationId xmlns:a16="http://schemas.microsoft.com/office/drawing/2014/main" id="{3014A5D0-8C2D-4D4B-A1E0-26F7AD9ABC18}"/>
              </a:ext>
            </a:extLst>
          </p:cNvPr>
          <p:cNvSpPr>
            <a:spLocks noGrp="1"/>
          </p:cNvSpPr>
          <p:nvPr>
            <p:ph type="body" sz="quarter" idx="13"/>
          </p:nvPr>
        </p:nvSpPr>
        <p:spPr/>
        <p:txBody>
          <a:bodyPr/>
          <a:lstStyle/>
          <a:p>
            <a:r>
              <a:rPr lang="en-US" dirty="0"/>
              <a:t>SC2021-AHUG Hackathon Nov. 14, 2021</a:t>
            </a:r>
          </a:p>
        </p:txBody>
      </p:sp>
      <p:sp>
        <p:nvSpPr>
          <p:cNvPr id="4" name="Text Placeholder 3">
            <a:extLst>
              <a:ext uri="{FF2B5EF4-FFF2-40B4-BE49-F238E27FC236}">
                <a16:creationId xmlns:a16="http://schemas.microsoft.com/office/drawing/2014/main" id="{33D44044-5BF0-4A4F-A48B-1E6E83A15BE9}"/>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B84CA25B-0C94-394A-A774-F2694644FD9F}"/>
              </a:ext>
            </a:extLst>
          </p:cNvPr>
          <p:cNvSpPr>
            <a:spLocks noGrp="1"/>
          </p:cNvSpPr>
          <p:nvPr>
            <p:ph type="title"/>
          </p:nvPr>
        </p:nvSpPr>
        <p:spPr/>
        <p:txBody>
          <a:bodyPr/>
          <a:lstStyle/>
          <a:p>
            <a:r>
              <a:rPr lang="en-US" dirty="0"/>
              <a:t>CloverLeaf3D guided tour</a:t>
            </a:r>
          </a:p>
        </p:txBody>
      </p:sp>
      <p:sp>
        <p:nvSpPr>
          <p:cNvPr id="6" name="Subtitle 5">
            <a:extLst>
              <a:ext uri="{FF2B5EF4-FFF2-40B4-BE49-F238E27FC236}">
                <a16:creationId xmlns:a16="http://schemas.microsoft.com/office/drawing/2014/main" id="{F0E3606D-A8EB-CD47-B7E8-C30DA5FECE3E}"/>
              </a:ext>
            </a:extLst>
          </p:cNvPr>
          <p:cNvSpPr>
            <a:spLocks noGrp="1"/>
          </p:cNvSpPr>
          <p:nvPr>
            <p:ph type="subTitle" idx="1"/>
          </p:nvPr>
        </p:nvSpPr>
        <p:spPr/>
        <p:txBody>
          <a:bodyPr/>
          <a:lstStyle/>
          <a:p>
            <a:r>
              <a:rPr lang="en-US" dirty="0"/>
              <a:t>Why we care about this code, and how to use it.</a:t>
            </a:r>
          </a:p>
        </p:txBody>
      </p:sp>
    </p:spTree>
    <p:extLst>
      <p:ext uri="{BB962C8B-B14F-4D97-AF65-F5344CB8AC3E}">
        <p14:creationId xmlns:p14="http://schemas.microsoft.com/office/powerpoint/2010/main" val="2181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0265-C76C-9641-8215-3D590495F57E}"/>
              </a:ext>
            </a:extLst>
          </p:cNvPr>
          <p:cNvSpPr>
            <a:spLocks noGrp="1"/>
          </p:cNvSpPr>
          <p:nvPr>
            <p:ph type="title"/>
          </p:nvPr>
        </p:nvSpPr>
        <p:spPr/>
        <p:txBody>
          <a:bodyPr/>
          <a:lstStyle/>
          <a:p>
            <a:r>
              <a:rPr lang="en-US" dirty="0"/>
              <a:t>CPU Backend </a:t>
            </a:r>
          </a:p>
        </p:txBody>
      </p:sp>
      <p:sp>
        <p:nvSpPr>
          <p:cNvPr id="3" name="Content Placeholder 2">
            <a:extLst>
              <a:ext uri="{FF2B5EF4-FFF2-40B4-BE49-F238E27FC236}">
                <a16:creationId xmlns:a16="http://schemas.microsoft.com/office/drawing/2014/main" id="{70A3B4E0-1893-B742-A3BA-F5C9A9AF244E}"/>
              </a:ext>
            </a:extLst>
          </p:cNvPr>
          <p:cNvSpPr>
            <a:spLocks noGrp="1"/>
          </p:cNvSpPr>
          <p:nvPr>
            <p:ph idx="1"/>
          </p:nvPr>
        </p:nvSpPr>
        <p:spPr/>
        <p:txBody>
          <a:bodyPr/>
          <a:lstStyle/>
          <a:p>
            <a:r>
              <a:rPr lang="en-US" dirty="0"/>
              <a:t>The Back End of the CPU handles the execution of the micro-operations which are dispatched to the relevant execution units for processing. Many CPUs supports multiple execution units including the Branch unit, Load/Store unit and Arithmetic units including the advanced vector engines. The number of execution units and cycles taken for the execution of an instruction can vary per micro-architecture; therefore, instruction execution latency and throughput are implementation dependent. Once instruction execution is complete, the results are stored and committed in-order when dependencies are resolved. </a:t>
            </a:r>
          </a:p>
          <a:p>
            <a:r>
              <a:rPr lang="en-US" dirty="0"/>
              <a:t>Neoverse N1 has 4 integer execution units, 2 Floating point/SIMD pipelines and 2 load/store pipelines, which allows up to 8 micro-operations to be dispatched into the execution pipeline every cycle. </a:t>
            </a:r>
          </a:p>
          <a:p>
            <a:endParaRPr lang="en-US" dirty="0"/>
          </a:p>
          <a:p>
            <a:endParaRPr lang="en-US" dirty="0"/>
          </a:p>
        </p:txBody>
      </p:sp>
    </p:spTree>
    <p:extLst>
      <p:ext uri="{BB962C8B-B14F-4D97-AF65-F5344CB8AC3E}">
        <p14:creationId xmlns:p14="http://schemas.microsoft.com/office/powerpoint/2010/main" val="389233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268C-3F89-3449-B5F8-CF4047B7B41A}"/>
              </a:ext>
            </a:extLst>
          </p:cNvPr>
          <p:cNvSpPr>
            <a:spLocks noGrp="1"/>
          </p:cNvSpPr>
          <p:nvPr>
            <p:ph type="title"/>
          </p:nvPr>
        </p:nvSpPr>
        <p:spPr/>
        <p:txBody>
          <a:bodyPr/>
          <a:lstStyle/>
          <a:p>
            <a:r>
              <a:rPr lang="en-US" dirty="0"/>
              <a:t>Map profile with default metrics</a:t>
            </a:r>
          </a:p>
        </p:txBody>
      </p:sp>
      <p:pic>
        <p:nvPicPr>
          <p:cNvPr id="5" name="Content Placeholder 4" descr="Graphical user interface, application&#10;&#10;Description automatically generated">
            <a:extLst>
              <a:ext uri="{FF2B5EF4-FFF2-40B4-BE49-F238E27FC236}">
                <a16:creationId xmlns:a16="http://schemas.microsoft.com/office/drawing/2014/main" id="{50AAF0AC-2A58-2140-BC04-CCE8A59642D0}"/>
              </a:ext>
            </a:extLst>
          </p:cNvPr>
          <p:cNvPicPr>
            <a:picLocks noGrp="1" noChangeAspect="1"/>
          </p:cNvPicPr>
          <p:nvPr>
            <p:ph idx="1"/>
          </p:nvPr>
        </p:nvPicPr>
        <p:blipFill>
          <a:blip r:embed="rId2"/>
          <a:stretch>
            <a:fillRect/>
          </a:stretch>
        </p:blipFill>
        <p:spPr>
          <a:xfrm>
            <a:off x="1671782" y="939355"/>
            <a:ext cx="9162472" cy="6183360"/>
          </a:xfrm>
        </p:spPr>
      </p:pic>
    </p:spTree>
    <p:extLst>
      <p:ext uri="{BB962C8B-B14F-4D97-AF65-F5344CB8AC3E}">
        <p14:creationId xmlns:p14="http://schemas.microsoft.com/office/powerpoint/2010/main" val="65785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8518-34CA-F34B-AD48-2B6FCBA1FF95}"/>
              </a:ext>
            </a:extLst>
          </p:cNvPr>
          <p:cNvSpPr>
            <a:spLocks noGrp="1"/>
          </p:cNvSpPr>
          <p:nvPr>
            <p:ph type="title"/>
          </p:nvPr>
        </p:nvSpPr>
        <p:spPr/>
        <p:txBody>
          <a:bodyPr/>
          <a:lstStyle/>
          <a:p>
            <a:r>
              <a:rPr lang="en-US" dirty="0"/>
              <a:t>Compute bound</a:t>
            </a:r>
          </a:p>
        </p:txBody>
      </p:sp>
      <p:sp>
        <p:nvSpPr>
          <p:cNvPr id="3" name="Text Placeholder 2">
            <a:extLst>
              <a:ext uri="{FF2B5EF4-FFF2-40B4-BE49-F238E27FC236}">
                <a16:creationId xmlns:a16="http://schemas.microsoft.com/office/drawing/2014/main" id="{908DA0C5-B97E-9341-958E-F2F75215188E}"/>
              </a:ext>
            </a:extLst>
          </p:cNvPr>
          <p:cNvSpPr>
            <a:spLocks noGrp="1"/>
          </p:cNvSpPr>
          <p:nvPr>
            <p:ph type="body" sz="quarter" idx="13"/>
          </p:nvPr>
        </p:nvSpPr>
        <p:spPr/>
        <p:txBody>
          <a:bodyPr/>
          <a:lstStyle/>
          <a:p>
            <a:r>
              <a:rPr lang="en-US" dirty="0"/>
              <a:t>Similar behavior on TX2 and A64FX</a:t>
            </a:r>
          </a:p>
        </p:txBody>
      </p:sp>
      <p:pic>
        <p:nvPicPr>
          <p:cNvPr id="9" name="Content Placeholder 8" descr="Graphical user interface, application&#10;&#10;Description automatically generated">
            <a:extLst>
              <a:ext uri="{FF2B5EF4-FFF2-40B4-BE49-F238E27FC236}">
                <a16:creationId xmlns:a16="http://schemas.microsoft.com/office/drawing/2014/main" id="{9AAE6468-AC9C-4A48-A246-09909684D736}"/>
              </a:ext>
            </a:extLst>
          </p:cNvPr>
          <p:cNvPicPr>
            <a:picLocks noGrp="1" noChangeAspect="1"/>
          </p:cNvPicPr>
          <p:nvPr>
            <p:ph sz="quarter" idx="19"/>
          </p:nvPr>
        </p:nvPicPr>
        <p:blipFill>
          <a:blip r:embed="rId2"/>
          <a:stretch>
            <a:fillRect/>
          </a:stretch>
        </p:blipFill>
        <p:spPr>
          <a:xfrm>
            <a:off x="1209964" y="1461531"/>
            <a:ext cx="3823854" cy="4674158"/>
          </a:xfrm>
        </p:spPr>
      </p:pic>
      <p:pic>
        <p:nvPicPr>
          <p:cNvPr id="11" name="Content Placeholder 10" descr="Graphical user interface, application&#10;&#10;Description automatically generated">
            <a:extLst>
              <a:ext uri="{FF2B5EF4-FFF2-40B4-BE49-F238E27FC236}">
                <a16:creationId xmlns:a16="http://schemas.microsoft.com/office/drawing/2014/main" id="{F25F41F1-2416-614B-A55F-E5123F1C00E0}"/>
              </a:ext>
            </a:extLst>
          </p:cNvPr>
          <p:cNvPicPr>
            <a:picLocks noGrp="1" noChangeAspect="1"/>
          </p:cNvPicPr>
          <p:nvPr>
            <p:ph sz="quarter" idx="21"/>
          </p:nvPr>
        </p:nvPicPr>
        <p:blipFill>
          <a:blip r:embed="rId3"/>
          <a:stretch>
            <a:fillRect/>
          </a:stretch>
        </p:blipFill>
        <p:spPr>
          <a:xfrm>
            <a:off x="6472825" y="1742960"/>
            <a:ext cx="4010447" cy="4392729"/>
          </a:xfrm>
        </p:spPr>
      </p:pic>
    </p:spTree>
    <p:extLst>
      <p:ext uri="{BB962C8B-B14F-4D97-AF65-F5344CB8AC3E}">
        <p14:creationId xmlns:p14="http://schemas.microsoft.com/office/powerpoint/2010/main" val="70175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9FF3-6C8D-074B-BD85-F3B78EB6AF70}"/>
              </a:ext>
            </a:extLst>
          </p:cNvPr>
          <p:cNvSpPr>
            <a:spLocks noGrp="1"/>
          </p:cNvSpPr>
          <p:nvPr>
            <p:ph type="title"/>
          </p:nvPr>
        </p:nvSpPr>
        <p:spPr/>
        <p:txBody>
          <a:bodyPr/>
          <a:lstStyle/>
          <a:p>
            <a:r>
              <a:rPr lang="en-US" dirty="0"/>
              <a:t>SVE is used on A64FX with possible greater use. </a:t>
            </a:r>
          </a:p>
        </p:txBody>
      </p:sp>
      <p:pic>
        <p:nvPicPr>
          <p:cNvPr id="5" name="Content Placeholder 4" descr="A screenshot of a computer&#10;&#10;Description automatically generated">
            <a:extLst>
              <a:ext uri="{FF2B5EF4-FFF2-40B4-BE49-F238E27FC236}">
                <a16:creationId xmlns:a16="http://schemas.microsoft.com/office/drawing/2014/main" id="{AF94C006-8B04-4B43-A7BB-0230F55A139F}"/>
              </a:ext>
            </a:extLst>
          </p:cNvPr>
          <p:cNvPicPr>
            <a:picLocks noGrp="1" noChangeAspect="1"/>
          </p:cNvPicPr>
          <p:nvPr>
            <p:ph idx="1"/>
          </p:nvPr>
        </p:nvPicPr>
        <p:blipFill>
          <a:blip r:embed="rId2"/>
          <a:stretch>
            <a:fillRect/>
          </a:stretch>
        </p:blipFill>
        <p:spPr>
          <a:xfrm>
            <a:off x="1256145" y="715267"/>
            <a:ext cx="9000853" cy="6142733"/>
          </a:xfrm>
        </p:spPr>
      </p:pic>
    </p:spTree>
    <p:extLst>
      <p:ext uri="{BB962C8B-B14F-4D97-AF65-F5344CB8AC3E}">
        <p14:creationId xmlns:p14="http://schemas.microsoft.com/office/powerpoint/2010/main" val="12192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8B2-55AB-BD46-93DF-FF76E836619D}"/>
              </a:ext>
            </a:extLst>
          </p:cNvPr>
          <p:cNvSpPr>
            <a:spLocks noGrp="1"/>
          </p:cNvSpPr>
          <p:nvPr>
            <p:ph type="title"/>
          </p:nvPr>
        </p:nvSpPr>
        <p:spPr/>
        <p:txBody>
          <a:bodyPr/>
          <a:lstStyle/>
          <a:p>
            <a:r>
              <a:rPr lang="en-US" dirty="0"/>
              <a:t>What have we gained …</a:t>
            </a:r>
          </a:p>
        </p:txBody>
      </p:sp>
      <p:sp>
        <p:nvSpPr>
          <p:cNvPr id="3" name="Content Placeholder 2">
            <a:extLst>
              <a:ext uri="{FF2B5EF4-FFF2-40B4-BE49-F238E27FC236}">
                <a16:creationId xmlns:a16="http://schemas.microsoft.com/office/drawing/2014/main" id="{C8E8B84A-C0BD-FC4F-805C-41736934982F}"/>
              </a:ext>
            </a:extLst>
          </p:cNvPr>
          <p:cNvSpPr>
            <a:spLocks noGrp="1"/>
          </p:cNvSpPr>
          <p:nvPr>
            <p:ph idx="1"/>
          </p:nvPr>
        </p:nvSpPr>
        <p:spPr>
          <a:xfrm>
            <a:off x="479425" y="1135747"/>
            <a:ext cx="11233150" cy="1795113"/>
          </a:xfrm>
        </p:spPr>
        <p:txBody>
          <a:bodyPr/>
          <a:lstStyle/>
          <a:p>
            <a:r>
              <a:rPr lang="en-US" dirty="0"/>
              <a:t>A better understanding of Cloverleaf the mini-app itself</a:t>
            </a:r>
          </a:p>
          <a:p>
            <a:r>
              <a:rPr lang="en-US" dirty="0"/>
              <a:t>How to use the code</a:t>
            </a:r>
          </a:p>
          <a:p>
            <a:r>
              <a:rPr lang="en-US" dirty="0"/>
              <a:t>Methods for using a profiling tool</a:t>
            </a:r>
          </a:p>
          <a:p>
            <a:endParaRPr lang="en-US" dirty="0"/>
          </a:p>
          <a:p>
            <a:endParaRPr lang="en-US" dirty="0"/>
          </a:p>
        </p:txBody>
      </p:sp>
      <p:sp>
        <p:nvSpPr>
          <p:cNvPr id="4" name="TextBox 3">
            <a:extLst>
              <a:ext uri="{FF2B5EF4-FFF2-40B4-BE49-F238E27FC236}">
                <a16:creationId xmlns:a16="http://schemas.microsoft.com/office/drawing/2014/main" id="{D1FB6C55-253B-AB44-A8B5-39C91386D405}"/>
              </a:ext>
            </a:extLst>
          </p:cNvPr>
          <p:cNvSpPr txBox="1"/>
          <p:nvPr/>
        </p:nvSpPr>
        <p:spPr>
          <a:xfrm>
            <a:off x="1717288" y="3668751"/>
            <a:ext cx="6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sp>
        <p:nvSpPr>
          <p:cNvPr id="5" name="Title 1">
            <a:extLst>
              <a:ext uri="{FF2B5EF4-FFF2-40B4-BE49-F238E27FC236}">
                <a16:creationId xmlns:a16="http://schemas.microsoft.com/office/drawing/2014/main" id="{8CA8E561-5F18-1D48-A358-A385DC2BBBEB}"/>
              </a:ext>
            </a:extLst>
          </p:cNvPr>
          <p:cNvSpPr txBox="1">
            <a:spLocks/>
          </p:cNvSpPr>
          <p:nvPr/>
        </p:nvSpPr>
        <p:spPr>
          <a:xfrm>
            <a:off x="479425" y="3101620"/>
            <a:ext cx="11233150" cy="654760"/>
          </a:xfrm>
          <a:prstGeom prst="rect">
            <a:avLst/>
          </a:prstGeom>
        </p:spPr>
        <p:txBody>
          <a:bodyPr vert="horz" lIns="0" tIns="0" rIns="0" bIns="0" rtlCol="0" anchor="t">
            <a:noAutofit/>
          </a:bodyPr>
          <a:lst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US" dirty="0"/>
              <a:t>What now…</a:t>
            </a:r>
          </a:p>
        </p:txBody>
      </p:sp>
      <p:sp>
        <p:nvSpPr>
          <p:cNvPr id="6" name="TextBox 5">
            <a:extLst>
              <a:ext uri="{FF2B5EF4-FFF2-40B4-BE49-F238E27FC236}">
                <a16:creationId xmlns:a16="http://schemas.microsoft.com/office/drawing/2014/main" id="{AAD4D99E-EE31-C049-AE08-41D18F32D4F5}"/>
              </a:ext>
            </a:extLst>
          </p:cNvPr>
          <p:cNvSpPr txBox="1"/>
          <p:nvPr/>
        </p:nvSpPr>
        <p:spPr>
          <a:xfrm>
            <a:off x="479425" y="3814175"/>
            <a:ext cx="10080780" cy="2052870"/>
          </a:xfrm>
          <a:prstGeom prst="rect">
            <a:avLst/>
          </a:prstGeom>
          <a:noFill/>
        </p:spPr>
        <p:txBody>
          <a:bodyPr wrap="squar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Try building and running </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S. Vadlamani will be available for the full hour to aid</a:t>
            </a: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Contact: </a:t>
            </a:r>
            <a:r>
              <a:rPr lang="en-US" sz="2100" dirty="0">
                <a:solidFill>
                  <a:schemeClr val="tx2"/>
                </a:solidFill>
                <a:latin typeface="+mn-lt"/>
                <a:ea typeface="+mn-ea"/>
                <a:hlinkClick r:id="rId2"/>
              </a:rPr>
              <a:t>srinath.Vadlamani@arm.com</a:t>
            </a:r>
            <a:r>
              <a:rPr lang="en-US" sz="2100" dirty="0">
                <a:solidFill>
                  <a:schemeClr val="tx2"/>
                </a:solidFill>
                <a:latin typeface="+mn-lt"/>
                <a:ea typeface="+mn-ea"/>
              </a:rPr>
              <a:t>  </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Working with </a:t>
            </a:r>
            <a:r>
              <a:rPr lang="en-US" sz="2100" dirty="0" err="1">
                <a:solidFill>
                  <a:schemeClr val="tx2"/>
                </a:solidFill>
                <a:latin typeface="+mn-lt"/>
                <a:ea typeface="+mn-ea"/>
              </a:rPr>
              <a:t>olly.perks@arm.com</a:t>
            </a:r>
            <a:r>
              <a:rPr lang="en-US" sz="2100" dirty="0">
                <a:solidFill>
                  <a:schemeClr val="tx2"/>
                </a:solidFill>
                <a:latin typeface="+mn-lt"/>
                <a:ea typeface="+mn-ea"/>
              </a:rPr>
              <a:t> on reframe files to get some quick to solution action.</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351206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417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DFFE-A083-114A-AC11-2EA9258AED64}"/>
              </a:ext>
            </a:extLst>
          </p:cNvPr>
          <p:cNvSpPr>
            <a:spLocks noGrp="1"/>
          </p:cNvSpPr>
          <p:nvPr>
            <p:ph type="title"/>
          </p:nvPr>
        </p:nvSpPr>
        <p:spPr/>
        <p:txBody>
          <a:bodyPr/>
          <a:lstStyle/>
          <a:p>
            <a:r>
              <a:rPr lang="en-US" dirty="0"/>
              <a:t>For the next hour we will …</a:t>
            </a:r>
          </a:p>
        </p:txBody>
      </p:sp>
      <p:sp>
        <p:nvSpPr>
          <p:cNvPr id="3" name="Content Placeholder 2">
            <a:extLst>
              <a:ext uri="{FF2B5EF4-FFF2-40B4-BE49-F238E27FC236}">
                <a16:creationId xmlns:a16="http://schemas.microsoft.com/office/drawing/2014/main" id="{00A65119-F963-B840-BD38-2797B1C8E7C5}"/>
              </a:ext>
            </a:extLst>
          </p:cNvPr>
          <p:cNvSpPr>
            <a:spLocks noGrp="1"/>
          </p:cNvSpPr>
          <p:nvPr>
            <p:ph idx="1"/>
          </p:nvPr>
        </p:nvSpPr>
        <p:spPr/>
        <p:txBody>
          <a:bodyPr/>
          <a:lstStyle/>
          <a:p>
            <a:r>
              <a:rPr lang="en-US" dirty="0"/>
              <a:t>Start with logistics   </a:t>
            </a:r>
          </a:p>
          <a:p>
            <a:pPr lvl="1"/>
            <a:r>
              <a:rPr lang="en-US" dirty="0"/>
              <a:t>Yet another repo to clone. </a:t>
            </a:r>
          </a:p>
          <a:p>
            <a:r>
              <a:rPr lang="en-US" dirty="0"/>
              <a:t>Quick intro to Cloverleaf(3D)</a:t>
            </a:r>
          </a:p>
          <a:p>
            <a:r>
              <a:rPr lang="en-US" dirty="0"/>
              <a:t>Review of </a:t>
            </a:r>
            <a:r>
              <a:rPr lang="en-US" dirty="0" err="1"/>
              <a:t>HowTos</a:t>
            </a:r>
            <a:endParaRPr lang="en-US" dirty="0"/>
          </a:p>
          <a:p>
            <a:pPr lvl="1"/>
            <a:r>
              <a:rPr lang="en-US" dirty="0"/>
              <a:t>This may be some VIM time</a:t>
            </a:r>
          </a:p>
          <a:p>
            <a:pPr lvl="1"/>
            <a:r>
              <a:rPr lang="en-US" dirty="0"/>
              <a:t>Build</a:t>
            </a:r>
          </a:p>
          <a:p>
            <a:pPr lvl="1"/>
            <a:r>
              <a:rPr lang="en-US" dirty="0"/>
              <a:t>Run</a:t>
            </a:r>
          </a:p>
          <a:p>
            <a:r>
              <a:rPr lang="en-US" dirty="0"/>
              <a:t>Look at some profiles</a:t>
            </a:r>
          </a:p>
          <a:p>
            <a:pPr lvl="1"/>
            <a:r>
              <a:rPr lang="en-US" dirty="0"/>
              <a:t>Different compilers will be considered</a:t>
            </a:r>
          </a:p>
          <a:p>
            <a:pPr marL="506095" lvl="1" indent="0">
              <a:buNone/>
            </a:pPr>
            <a:endParaRPr lang="en-US" dirty="0"/>
          </a:p>
          <a:p>
            <a:pPr marL="176212" indent="0">
              <a:buNone/>
            </a:pPr>
            <a:r>
              <a:rPr lang="en-US" dirty="0"/>
              <a:t>… That will take ~ 30mins</a:t>
            </a:r>
          </a:p>
          <a:p>
            <a:pPr marL="506095" lvl="1" indent="0">
              <a:buNone/>
            </a:pPr>
            <a:endParaRPr lang="en-US" dirty="0"/>
          </a:p>
          <a:p>
            <a:pPr marL="506095" lvl="1" indent="0">
              <a:buNone/>
            </a:pPr>
            <a:r>
              <a:rPr lang="en-US" dirty="0">
                <a:solidFill>
                  <a:schemeClr val="accent2">
                    <a:lumMod val="50000"/>
                    <a:lumOff val="50000"/>
                  </a:schemeClr>
                </a:solidFill>
              </a:rPr>
              <a:t>The rest of the time we can work together on the offered machines to get things happening</a:t>
            </a:r>
            <a:r>
              <a:rPr lang="en-US" dirty="0"/>
              <a:t>. </a:t>
            </a:r>
          </a:p>
          <a:p>
            <a:pPr lvl="1"/>
            <a:endParaRPr lang="en-US" dirty="0"/>
          </a:p>
          <a:p>
            <a:endParaRPr lang="en-US" dirty="0"/>
          </a:p>
          <a:p>
            <a:endParaRPr lang="en-US" dirty="0"/>
          </a:p>
        </p:txBody>
      </p:sp>
    </p:spTree>
    <p:extLst>
      <p:ext uri="{BB962C8B-B14F-4D97-AF65-F5344CB8AC3E}">
        <p14:creationId xmlns:p14="http://schemas.microsoft.com/office/powerpoint/2010/main" val="2855540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7A83-7FC5-6E49-BEF2-C617AEB9985B}"/>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D7A0CB0E-3D95-4245-899A-82E94499416A}"/>
              </a:ext>
            </a:extLst>
          </p:cNvPr>
          <p:cNvSpPr>
            <a:spLocks noGrp="1"/>
          </p:cNvSpPr>
          <p:nvPr>
            <p:ph idx="1"/>
          </p:nvPr>
        </p:nvSpPr>
        <p:spPr>
          <a:xfrm>
            <a:off x="479425" y="2249898"/>
            <a:ext cx="11233150" cy="3287873"/>
          </a:xfrm>
        </p:spPr>
        <p:txBody>
          <a:bodyPr/>
          <a:lstStyle/>
          <a:p>
            <a:r>
              <a:rPr lang="en-US" dirty="0"/>
              <a:t> Please clone: </a:t>
            </a:r>
            <a:r>
              <a:rPr lang="en-US" dirty="0">
                <a:hlinkClick r:id="rId2"/>
              </a:rPr>
              <a:t>git@github.com:srinathv/sc21-ahug-cloverleaf3D.git</a:t>
            </a:r>
            <a:endParaRPr lang="en-US" dirty="0"/>
          </a:p>
          <a:p>
            <a:pPr lvl="1"/>
            <a:r>
              <a:rPr lang="en-US" dirty="0" err="1"/>
              <a:t>Makefile</a:t>
            </a:r>
            <a:r>
              <a:rPr lang="en-US" dirty="0"/>
              <a:t> with Arm compiler considerations</a:t>
            </a:r>
          </a:p>
          <a:p>
            <a:pPr lvl="1"/>
            <a:r>
              <a:rPr lang="en-US" dirty="0"/>
              <a:t>Some run scripts</a:t>
            </a:r>
          </a:p>
          <a:p>
            <a:pPr lvl="2"/>
            <a:r>
              <a:rPr lang="en-US" dirty="0"/>
              <a:t>Finding good parallel decompactions</a:t>
            </a:r>
          </a:p>
          <a:p>
            <a:pPr lvl="2"/>
            <a:r>
              <a:rPr lang="en-US" dirty="0"/>
              <a:t>Run the Arm Forge Map profiler in different ways</a:t>
            </a:r>
          </a:p>
          <a:p>
            <a:pPr lvl="1"/>
            <a:r>
              <a:rPr lang="en-US" dirty="0"/>
              <a:t>General notes in the </a:t>
            </a:r>
            <a:r>
              <a:rPr lang="en-US" dirty="0" err="1"/>
              <a:t>Read.me</a:t>
            </a:r>
            <a:endParaRPr lang="en-US" dirty="0"/>
          </a:p>
          <a:p>
            <a:pPr lvl="1"/>
            <a:r>
              <a:rPr lang="en-US" dirty="0"/>
              <a:t>This presentation</a:t>
            </a:r>
          </a:p>
          <a:p>
            <a:pPr lvl="1"/>
            <a:endParaRPr lang="en-US" dirty="0"/>
          </a:p>
          <a:p>
            <a:pPr lvl="1"/>
            <a:endParaRPr lang="en-US" dirty="0"/>
          </a:p>
          <a:p>
            <a:r>
              <a:rPr lang="en-US" dirty="0"/>
              <a:t>Let’s pause for a quick moment to get the repo on you local and Hack-machines.</a:t>
            </a:r>
          </a:p>
          <a:p>
            <a:pPr lvl="1"/>
            <a:endParaRPr lang="en-US" dirty="0"/>
          </a:p>
          <a:p>
            <a:pPr lvl="1"/>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269635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682F-E072-B545-82D7-6F555E5B84C1}"/>
              </a:ext>
            </a:extLst>
          </p:cNvPr>
          <p:cNvSpPr>
            <a:spLocks noGrp="1"/>
          </p:cNvSpPr>
          <p:nvPr>
            <p:ph type="title"/>
          </p:nvPr>
        </p:nvSpPr>
        <p:spPr/>
        <p:txBody>
          <a:bodyPr/>
          <a:lstStyle/>
          <a:p>
            <a:r>
              <a:rPr lang="en-US" dirty="0"/>
              <a:t>Cloverleaf(3D)</a:t>
            </a:r>
          </a:p>
        </p:txBody>
      </p:sp>
      <p:sp>
        <p:nvSpPr>
          <p:cNvPr id="3" name="Text Placeholder 2">
            <a:extLst>
              <a:ext uri="{FF2B5EF4-FFF2-40B4-BE49-F238E27FC236}">
                <a16:creationId xmlns:a16="http://schemas.microsoft.com/office/drawing/2014/main" id="{E19D1A04-B77F-8647-82B5-71223CC0D687}"/>
              </a:ext>
            </a:extLst>
          </p:cNvPr>
          <p:cNvSpPr>
            <a:spLocks noGrp="1"/>
          </p:cNvSpPr>
          <p:nvPr>
            <p:ph type="body" sz="quarter" idx="13"/>
          </p:nvPr>
        </p:nvSpPr>
        <p:spPr/>
        <p:txBody>
          <a:bodyPr/>
          <a:lstStyle/>
          <a:p>
            <a:r>
              <a:rPr lang="en-US" dirty="0"/>
              <a:t>CloverLeaf uses a Lagrangian-Eulerian scheme to solve Euler’s equations of compressible fluid dynamics in two spatial dimensions. </a:t>
            </a:r>
          </a:p>
          <a:p>
            <a:endParaRPr lang="en-US" dirty="0"/>
          </a:p>
        </p:txBody>
      </p:sp>
      <p:pic>
        <p:nvPicPr>
          <p:cNvPr id="6" name="video" descr="video">
            <a:hlinkClick r:id="" action="ppaction://media"/>
            <a:extLst>
              <a:ext uri="{FF2B5EF4-FFF2-40B4-BE49-F238E27FC236}">
                <a16:creationId xmlns:a16="http://schemas.microsoft.com/office/drawing/2014/main" id="{BC901575-2DBE-6E44-9054-5B809D9843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30211" y="1724912"/>
            <a:ext cx="7218737" cy="4392492"/>
          </a:xfrm>
        </p:spPr>
      </p:pic>
      <p:sp>
        <p:nvSpPr>
          <p:cNvPr id="10" name="TextBox 9">
            <a:extLst>
              <a:ext uri="{FF2B5EF4-FFF2-40B4-BE49-F238E27FC236}">
                <a16:creationId xmlns:a16="http://schemas.microsoft.com/office/drawing/2014/main" id="{16904D5C-7C78-ED43-B73F-ED51EBCE17AA}"/>
              </a:ext>
            </a:extLst>
          </p:cNvPr>
          <p:cNvSpPr txBox="1"/>
          <p:nvPr/>
        </p:nvSpPr>
        <p:spPr>
          <a:xfrm>
            <a:off x="1" y="1941816"/>
            <a:ext cx="3328826" cy="3661002"/>
          </a:xfrm>
          <a:prstGeom prst="rect">
            <a:avLst/>
          </a:prstGeom>
          <a:noFill/>
        </p:spPr>
        <p:txBody>
          <a:bodyPr wrap="square" lIns="0" tIns="0" rIns="0" bIns="0" rtlCol="0">
            <a:spAutoFit/>
          </a:bodyPr>
          <a:lstStyle/>
          <a:p>
            <a:pPr marL="342900" indent="-342900" algn="l" defTabSz="914400" rtl="0" eaLnBrk="1" latinLnBrk="0"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3 moment PDEs</a:t>
            </a:r>
          </a:p>
          <a:p>
            <a:pPr marL="800100" lvl="1" indent="-342900" eaLnBrk="1" hangingPunct="1">
              <a:lnSpc>
                <a:spcPct val="90000"/>
              </a:lnSpc>
              <a:spcBef>
                <a:spcPts val="0"/>
              </a:spcBef>
              <a:spcAft>
                <a:spcPts val="600"/>
              </a:spcAft>
              <a:buFont typeface="Arial" panose="020B0604020202020204" pitchFamily="34" charset="0"/>
              <a:buChar char="•"/>
            </a:pPr>
            <a:r>
              <a:rPr lang="en-US" sz="2100" kern="1200" dirty="0">
                <a:solidFill>
                  <a:schemeClr val="tx2"/>
                </a:solidFill>
                <a:latin typeface="+mn-lt"/>
                <a:ea typeface="+mn-ea"/>
                <a:cs typeface="+mn-cs"/>
              </a:rPr>
              <a:t>Ideal gas closure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Staggered grid </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err="1">
                <a:solidFill>
                  <a:schemeClr val="tx2"/>
                </a:solidFill>
                <a:latin typeface="+mn-lt"/>
                <a:ea typeface="+mn-ea"/>
              </a:rPr>
              <a:t>Energe</a:t>
            </a:r>
            <a:r>
              <a:rPr lang="en-US" sz="2100" dirty="0">
                <a:solidFill>
                  <a:schemeClr val="tx2"/>
                </a:solidFill>
                <a:latin typeface="+mn-lt"/>
                <a:ea typeface="+mn-ea"/>
              </a:rPr>
              <a:t>, density, pressure cell centered</a:t>
            </a:r>
          </a:p>
          <a:p>
            <a:pPr marL="800100" lvl="1" indent="-342900" eaLnBrk="1" hangingPunct="1">
              <a:lnSpc>
                <a:spcPct val="90000"/>
              </a:lnSpc>
              <a:spcBef>
                <a:spcPts val="0"/>
              </a:spcBef>
              <a:spcAft>
                <a:spcPts val="600"/>
              </a:spcAft>
              <a:buFont typeface="Arial" panose="020B0604020202020204" pitchFamily="34" charset="0"/>
              <a:buChar char="•"/>
            </a:pPr>
            <a:r>
              <a:rPr lang="en-US" sz="2100" kern="1200" dirty="0">
                <a:solidFill>
                  <a:schemeClr val="tx2"/>
                </a:solidFill>
                <a:latin typeface="+mn-lt"/>
                <a:ea typeface="+mn-ea"/>
                <a:cs typeface="+mn-cs"/>
              </a:rPr>
              <a:t>Velocity on node</a:t>
            </a:r>
            <a:r>
              <a:rPr lang="en-US" sz="2100" dirty="0">
                <a:solidFill>
                  <a:schemeClr val="tx2"/>
                </a:solidFill>
                <a:latin typeface="+mn-lt"/>
                <a:ea typeface="+mn-ea"/>
              </a:rPr>
              <a:t> </a:t>
            </a:r>
            <a:r>
              <a:rPr lang="en-US" sz="2100" dirty="0" err="1">
                <a:solidFill>
                  <a:schemeClr val="tx2"/>
                </a:solidFill>
                <a:latin typeface="+mn-lt"/>
                <a:ea typeface="+mn-ea"/>
              </a:rPr>
              <a:t>verticies</a:t>
            </a:r>
            <a:endParaRPr lang="en-US" sz="2100" dirty="0">
              <a:solidFill>
                <a:schemeClr val="tx2"/>
              </a:solidFill>
              <a:latin typeface="+mn-lt"/>
              <a:ea typeface="+mn-ea"/>
            </a:endParaRP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tx2"/>
                </a:solidFill>
                <a:latin typeface="+mn-lt"/>
                <a:ea typeface="+mn-ea"/>
              </a:rPr>
              <a:t>Explicit finite-volume with second order accuracy	</a:t>
            </a:r>
            <a:endParaRPr lang="en-US" sz="2100" kern="1200" dirty="0">
              <a:solidFill>
                <a:schemeClr val="tx2"/>
              </a:solidFill>
              <a:latin typeface="+mn-lt"/>
              <a:ea typeface="+mn-ea"/>
              <a:cs typeface="+mn-cs"/>
            </a:endParaRPr>
          </a:p>
          <a:p>
            <a:pPr marL="342900" indent="-342900" algn="l" defTabSz="914400" rtl="0" eaLnBrk="1" latinLnBrk="0" hangingPunct="1">
              <a:lnSpc>
                <a:spcPct val="90000"/>
              </a:lnSpc>
              <a:spcBef>
                <a:spcPts val="0"/>
              </a:spcBef>
              <a:spcAft>
                <a:spcPts val="600"/>
              </a:spcAft>
              <a:buFont typeface="Arial" panose="020B0604020202020204" pitchFamily="34" charset="0"/>
              <a:buChar char="•"/>
            </a:pPr>
            <a:endParaRPr lang="en-US"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77524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4B6-2A30-BF46-938E-62941B539DA6}"/>
              </a:ext>
            </a:extLst>
          </p:cNvPr>
          <p:cNvSpPr>
            <a:spLocks noGrp="1"/>
          </p:cNvSpPr>
          <p:nvPr>
            <p:ph type="title"/>
          </p:nvPr>
        </p:nvSpPr>
        <p:spPr/>
        <p:txBody>
          <a:bodyPr/>
          <a:lstStyle/>
          <a:p>
            <a:r>
              <a:rPr lang="en-US" dirty="0"/>
              <a:t>What happens at each iteration?</a:t>
            </a:r>
          </a:p>
        </p:txBody>
      </p:sp>
      <p:pic>
        <p:nvPicPr>
          <p:cNvPr id="6" name="Content Placeholder 5" descr="Chart&#10;&#10;Description automatically generated">
            <a:extLst>
              <a:ext uri="{FF2B5EF4-FFF2-40B4-BE49-F238E27FC236}">
                <a16:creationId xmlns:a16="http://schemas.microsoft.com/office/drawing/2014/main" id="{54A3D948-9092-D149-85B0-B540FB78E8B7}"/>
              </a:ext>
            </a:extLst>
          </p:cNvPr>
          <p:cNvPicPr>
            <a:picLocks noGrp="1" noChangeAspect="1"/>
          </p:cNvPicPr>
          <p:nvPr>
            <p:ph idx="1"/>
          </p:nvPr>
        </p:nvPicPr>
        <p:blipFill>
          <a:blip r:embed="rId2"/>
          <a:stretch>
            <a:fillRect/>
          </a:stretch>
        </p:blipFill>
        <p:spPr>
          <a:xfrm>
            <a:off x="6096000" y="1131010"/>
            <a:ext cx="5055532" cy="2712378"/>
          </a:xfrm>
        </p:spPr>
      </p:pic>
      <p:sp>
        <p:nvSpPr>
          <p:cNvPr id="7" name="TextBox 6">
            <a:extLst>
              <a:ext uri="{FF2B5EF4-FFF2-40B4-BE49-F238E27FC236}">
                <a16:creationId xmlns:a16="http://schemas.microsoft.com/office/drawing/2014/main" id="{788B04C4-7DF6-D344-93C7-6564194F6AA5}"/>
              </a:ext>
            </a:extLst>
          </p:cNvPr>
          <p:cNvSpPr txBox="1"/>
          <p:nvPr/>
        </p:nvSpPr>
        <p:spPr>
          <a:xfrm>
            <a:off x="479425" y="1273632"/>
            <a:ext cx="5218771" cy="4884414"/>
          </a:xfrm>
          <a:prstGeom prst="rect">
            <a:avLst/>
          </a:prstGeom>
          <a:noFill/>
        </p:spPr>
        <p:txBody>
          <a:bodyPr wrap="square" lIns="0" tIns="0" rIns="0" bIns="0" rtlCol="0">
            <a:spAutoFit/>
          </a:bodyPr>
          <a:lstStyle/>
          <a:p>
            <a:pPr marL="285750" indent="-285750" eaLnBrk="1" hangingPunct="1">
              <a:lnSpc>
                <a:spcPct val="90000"/>
              </a:lnSpc>
              <a:spcBef>
                <a:spcPts val="0"/>
              </a:spcBef>
              <a:spcAft>
                <a:spcPts val="600"/>
              </a:spcAft>
              <a:buFont typeface="Arial" panose="020B0604020202020204" pitchFamily="34" charset="0"/>
              <a:buChar char="•"/>
            </a:pPr>
            <a:r>
              <a:rPr lang="en-US" sz="2400" dirty="0"/>
              <a:t>a </a:t>
            </a:r>
            <a:r>
              <a:rPr lang="en-US" sz="2400" dirty="0" err="1"/>
              <a:t>Lagrangian</a:t>
            </a:r>
            <a:r>
              <a:rPr lang="en-US" sz="2400" dirty="0"/>
              <a:t> step advances the solution in time using a predictor-corrector scheme, with the cells becoming distorted as the nodes move due to the fluid flow; </a:t>
            </a:r>
          </a:p>
          <a:p>
            <a:pPr marL="285750" indent="-285750" eaLnBrk="1" hangingPunct="1">
              <a:lnSpc>
                <a:spcPct val="90000"/>
              </a:lnSpc>
              <a:spcBef>
                <a:spcPts val="0"/>
              </a:spcBef>
              <a:spcAft>
                <a:spcPts val="600"/>
              </a:spcAft>
              <a:buFont typeface="Arial" panose="020B0604020202020204" pitchFamily="34" charset="0"/>
              <a:buChar char="•"/>
            </a:pPr>
            <a:r>
              <a:rPr lang="en-US" sz="2400" dirty="0"/>
              <a:t>an advection step restores the cells to their original positions by moving the nodes back, </a:t>
            </a:r>
          </a:p>
          <a:p>
            <a:pPr marL="285750" indent="-285750" eaLnBrk="1" hangingPunct="1">
              <a:lnSpc>
                <a:spcPct val="90000"/>
              </a:lnSpc>
              <a:spcBef>
                <a:spcPts val="0"/>
              </a:spcBef>
              <a:spcAft>
                <a:spcPts val="600"/>
              </a:spcAft>
              <a:buFont typeface="Arial" panose="020B0604020202020204" pitchFamily="34" charset="0"/>
              <a:buChar char="•"/>
            </a:pPr>
            <a:r>
              <a:rPr lang="en-US" sz="2400" dirty="0"/>
              <a:t>and calculating the amount of material that has passed through each cell. This is accomplished using two sweeps, one in the horizontal dimension and the other in the vertical. </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400" kern="1200" dirty="0" err="1">
              <a:solidFill>
                <a:schemeClr val="tx2"/>
              </a:solidFill>
              <a:latin typeface="+mn-lt"/>
              <a:ea typeface="+mn-ea"/>
              <a:cs typeface="+mn-cs"/>
            </a:endParaRPr>
          </a:p>
        </p:txBody>
      </p:sp>
    </p:spTree>
    <p:extLst>
      <p:ext uri="{BB962C8B-B14F-4D97-AF65-F5344CB8AC3E}">
        <p14:creationId xmlns:p14="http://schemas.microsoft.com/office/powerpoint/2010/main" val="179837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621C-7CF7-3243-9473-8A29063F3B83}"/>
              </a:ext>
            </a:extLst>
          </p:cNvPr>
          <p:cNvSpPr>
            <a:spLocks noGrp="1"/>
          </p:cNvSpPr>
          <p:nvPr>
            <p:ph type="title"/>
          </p:nvPr>
        </p:nvSpPr>
        <p:spPr/>
        <p:txBody>
          <a:bodyPr/>
          <a:lstStyle/>
          <a:p>
            <a:r>
              <a:rPr lang="en-US" dirty="0"/>
              <a:t>Parallel Decomposition</a:t>
            </a:r>
          </a:p>
        </p:txBody>
      </p:sp>
      <p:sp>
        <p:nvSpPr>
          <p:cNvPr id="3" name="Content Placeholder 2">
            <a:extLst>
              <a:ext uri="{FF2B5EF4-FFF2-40B4-BE49-F238E27FC236}">
                <a16:creationId xmlns:a16="http://schemas.microsoft.com/office/drawing/2014/main" id="{D82D1C7F-84B6-1B40-9E20-18CF823D6C74}"/>
              </a:ext>
            </a:extLst>
          </p:cNvPr>
          <p:cNvSpPr>
            <a:spLocks noGrp="1"/>
          </p:cNvSpPr>
          <p:nvPr>
            <p:ph idx="1"/>
          </p:nvPr>
        </p:nvSpPr>
        <p:spPr/>
        <p:txBody>
          <a:bodyPr/>
          <a:lstStyle/>
          <a:p>
            <a:r>
              <a:rPr lang="en-US" dirty="0"/>
              <a:t>Computational mesh is spatially decomposed and distributed across processes within the application, in a manner which attempts to </a:t>
            </a:r>
            <a:r>
              <a:rPr lang="en-US" dirty="0" err="1"/>
              <a:t>minimise</a:t>
            </a:r>
            <a:r>
              <a:rPr lang="en-US" dirty="0"/>
              <a:t> the communication surface area between processes. </a:t>
            </a:r>
          </a:p>
          <a:p>
            <a:r>
              <a:rPr lang="en-US" dirty="0"/>
              <a:t>Data that is required for the various computational steps and is non-local to a particular process is stored in outer layers of “halo” cells within each process. </a:t>
            </a:r>
          </a:p>
          <a:p>
            <a:r>
              <a:rPr lang="en-US" dirty="0"/>
              <a:t>Data exchanges occur mainly between immediate </a:t>
            </a:r>
            <a:r>
              <a:rPr lang="en-US" dirty="0" err="1"/>
              <a:t>neighbouring</a:t>
            </a:r>
            <a:r>
              <a:rPr lang="en-US" dirty="0"/>
              <a:t> processes (vertically and horizontally), within the decomposition. </a:t>
            </a:r>
          </a:p>
          <a:p>
            <a:r>
              <a:rPr lang="en-US" dirty="0"/>
              <a:t>A global reduction operation is required by the algorithm during the calculation of the timestep value, which is calculated once per iteration.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155345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5D11-8BB6-174C-89C3-AD24DA13BFD9}"/>
              </a:ext>
            </a:extLst>
          </p:cNvPr>
          <p:cNvSpPr>
            <a:spLocks noGrp="1"/>
          </p:cNvSpPr>
          <p:nvPr>
            <p:ph type="title"/>
          </p:nvPr>
        </p:nvSpPr>
        <p:spPr/>
        <p:txBody>
          <a:bodyPr/>
          <a:lstStyle/>
          <a:p>
            <a:r>
              <a:rPr lang="en-US" dirty="0"/>
              <a:t>Cloverleaf was created to get </a:t>
            </a:r>
            <a:r>
              <a:rPr lang="en-US" dirty="0" err="1"/>
              <a:t>Exascale</a:t>
            </a:r>
            <a:r>
              <a:rPr lang="en-US" dirty="0"/>
              <a:t> right</a:t>
            </a:r>
          </a:p>
        </p:txBody>
      </p:sp>
      <p:sp>
        <p:nvSpPr>
          <p:cNvPr id="3" name="Content Placeholder 2">
            <a:extLst>
              <a:ext uri="{FF2B5EF4-FFF2-40B4-BE49-F238E27FC236}">
                <a16:creationId xmlns:a16="http://schemas.microsoft.com/office/drawing/2014/main" id="{F8F25DE2-2C85-6A46-AAFD-D48B895C17F1}"/>
              </a:ext>
            </a:extLst>
          </p:cNvPr>
          <p:cNvSpPr>
            <a:spLocks noGrp="1"/>
          </p:cNvSpPr>
          <p:nvPr>
            <p:ph idx="1"/>
          </p:nvPr>
        </p:nvSpPr>
        <p:spPr/>
        <p:txBody>
          <a:bodyPr/>
          <a:lstStyle/>
          <a:p>
            <a:r>
              <a:rPr lang="en-US" dirty="0"/>
              <a:t>Want evaluate five candidate programming models for future </a:t>
            </a:r>
            <a:r>
              <a:rPr lang="en-US" dirty="0" err="1"/>
              <a:t>exascale</a:t>
            </a:r>
            <a:r>
              <a:rPr lang="en-US" dirty="0"/>
              <a:t> applications (MPI, </a:t>
            </a:r>
            <a:r>
              <a:rPr lang="en-US" dirty="0" err="1"/>
              <a:t>MPI+OpenMP</a:t>
            </a:r>
            <a:r>
              <a:rPr lang="en-US" dirty="0"/>
              <a:t>, </a:t>
            </a:r>
            <a:r>
              <a:rPr lang="en-US" dirty="0" err="1"/>
              <a:t>MPI+OpenACC</a:t>
            </a:r>
            <a:r>
              <a:rPr lang="en-US" dirty="0"/>
              <a:t>, MPI+CUDA and CAF) used in developed </a:t>
            </a:r>
            <a:r>
              <a:rPr lang="en-US" dirty="0" err="1"/>
              <a:t>Lagrangian</a:t>
            </a:r>
            <a:r>
              <a:rPr lang="en-US" dirty="0"/>
              <a:t>-Eulerian explicit hydrodynamics codes</a:t>
            </a:r>
          </a:p>
          <a:p>
            <a:pPr lvl="1"/>
            <a:r>
              <a:rPr lang="en-US" dirty="0">
                <a:hlinkClick r:id="rId2"/>
              </a:rPr>
              <a:t>https://github.com/UK-MAC/CloverLeaf3D</a:t>
            </a:r>
            <a:r>
              <a:rPr lang="en-US" dirty="0"/>
              <a:t> points to different repos of implementation</a:t>
            </a:r>
          </a:p>
          <a:p>
            <a:pPr lvl="1"/>
            <a:r>
              <a:rPr lang="en-US" dirty="0">
                <a:hlinkClick r:id="rId3"/>
              </a:rPr>
              <a:t>https://github.com/UK-MAC</a:t>
            </a:r>
            <a:r>
              <a:rPr lang="en-US" dirty="0"/>
              <a:t> larger collection of mini-apps used for evaluations of methods</a:t>
            </a:r>
          </a:p>
          <a:p>
            <a:pPr marL="0" indent="0">
              <a:buNone/>
            </a:pPr>
            <a:endParaRPr lang="en-US" dirty="0"/>
          </a:p>
          <a:p>
            <a:r>
              <a:rPr lang="en-US" dirty="0"/>
              <a:t>Used by Atomic Weapons Establishment (AWE) for an </a:t>
            </a:r>
            <a:r>
              <a:rPr lang="en-US" dirty="0" err="1"/>
              <a:t>exescale</a:t>
            </a:r>
            <a:r>
              <a:rPr lang="en-US" dirty="0"/>
              <a:t> readiness endeavor</a:t>
            </a:r>
          </a:p>
          <a:p>
            <a:r>
              <a:rPr lang="en-US" dirty="0"/>
              <a:t>Demonstrates both weak and strong scaling for different parallelism implementations.</a:t>
            </a:r>
          </a:p>
          <a:p>
            <a:endParaRPr lang="en-US" dirty="0"/>
          </a:p>
          <a:p>
            <a:r>
              <a:rPr lang="en-US" dirty="0"/>
              <a:t>Bonus: Uses Fortran!!! </a:t>
            </a:r>
          </a:p>
          <a:p>
            <a:pPr lvl="1"/>
            <a:endParaRPr lang="en-US" dirty="0"/>
          </a:p>
          <a:p>
            <a:endParaRPr lang="en-US" dirty="0"/>
          </a:p>
        </p:txBody>
      </p:sp>
    </p:spTree>
    <p:extLst>
      <p:ext uri="{BB962C8B-B14F-4D97-AF65-F5344CB8AC3E}">
        <p14:creationId xmlns:p14="http://schemas.microsoft.com/office/powerpoint/2010/main" val="159067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D441-C334-064A-AC40-BC38E09FF89E}"/>
              </a:ext>
            </a:extLst>
          </p:cNvPr>
          <p:cNvSpPr>
            <a:spLocks noGrp="1"/>
          </p:cNvSpPr>
          <p:nvPr>
            <p:ph type="title"/>
          </p:nvPr>
        </p:nvSpPr>
        <p:spPr/>
        <p:txBody>
          <a:bodyPr/>
          <a:lstStyle/>
          <a:p>
            <a:r>
              <a:rPr lang="en-US" dirty="0"/>
              <a:t>Profiling</a:t>
            </a:r>
          </a:p>
        </p:txBody>
      </p:sp>
      <p:sp>
        <p:nvSpPr>
          <p:cNvPr id="3" name="Content Placeholder 2">
            <a:extLst>
              <a:ext uri="{FF2B5EF4-FFF2-40B4-BE49-F238E27FC236}">
                <a16:creationId xmlns:a16="http://schemas.microsoft.com/office/drawing/2014/main" id="{7668B784-5BE8-F74F-A5AF-8C3C9B455742}"/>
              </a:ext>
            </a:extLst>
          </p:cNvPr>
          <p:cNvSpPr>
            <a:spLocks noGrp="1"/>
          </p:cNvSpPr>
          <p:nvPr>
            <p:ph idx="1"/>
          </p:nvPr>
        </p:nvSpPr>
        <p:spPr/>
        <p:txBody>
          <a:bodyPr/>
          <a:lstStyle/>
          <a:p>
            <a:r>
              <a:rPr lang="en-US" dirty="0"/>
              <a:t>Worth while to see what happens with different compilers</a:t>
            </a:r>
          </a:p>
          <a:p>
            <a:r>
              <a:rPr lang="en-US" dirty="0"/>
              <a:t>Find bottle necks</a:t>
            </a:r>
          </a:p>
          <a:p>
            <a:pPr marL="0" indent="0">
              <a:buNone/>
            </a:pPr>
            <a:endParaRPr lang="en-US" dirty="0"/>
          </a:p>
          <a:p>
            <a:r>
              <a:rPr lang="en-US" dirty="0"/>
              <a:t>Worthwhile reading about Neoverse-N1 considerations for performance:</a:t>
            </a:r>
          </a:p>
          <a:p>
            <a:pPr lvl="1"/>
            <a:r>
              <a:rPr lang="en-US" dirty="0">
                <a:hlinkClick r:id="rId2"/>
              </a:rPr>
              <a:t>https://</a:t>
            </a:r>
            <a:r>
              <a:rPr lang="en-US" dirty="0" err="1">
                <a:hlinkClick r:id="rId2"/>
              </a:rPr>
              <a:t>armkeil.blob.core.windows.net</a:t>
            </a:r>
            <a:r>
              <a:rPr lang="en-US" dirty="0">
                <a:hlinkClick r:id="rId2"/>
              </a:rPr>
              <a:t>/developer/Files/pdf/white-paper/neoverse-n1-core-performance-v2.pdf</a:t>
            </a:r>
            <a:endParaRPr lang="en-US" dirty="0"/>
          </a:p>
          <a:p>
            <a:endParaRPr lang="en-US" dirty="0"/>
          </a:p>
        </p:txBody>
      </p:sp>
    </p:spTree>
    <p:extLst>
      <p:ext uri="{BB962C8B-B14F-4D97-AF65-F5344CB8AC3E}">
        <p14:creationId xmlns:p14="http://schemas.microsoft.com/office/powerpoint/2010/main" val="385186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59B-A313-4545-B0F6-0B1FE3E3A3FF}"/>
              </a:ext>
            </a:extLst>
          </p:cNvPr>
          <p:cNvSpPr>
            <a:spLocks noGrp="1"/>
          </p:cNvSpPr>
          <p:nvPr>
            <p:ph type="title"/>
          </p:nvPr>
        </p:nvSpPr>
        <p:spPr/>
        <p:txBody>
          <a:bodyPr/>
          <a:lstStyle/>
          <a:p>
            <a:r>
              <a:rPr lang="en-US" dirty="0"/>
              <a:t>What is Frontend for CPU</a:t>
            </a:r>
          </a:p>
        </p:txBody>
      </p:sp>
      <p:sp>
        <p:nvSpPr>
          <p:cNvPr id="3" name="Content Placeholder 2">
            <a:extLst>
              <a:ext uri="{FF2B5EF4-FFF2-40B4-BE49-F238E27FC236}">
                <a16:creationId xmlns:a16="http://schemas.microsoft.com/office/drawing/2014/main" id="{31B6B0B1-96F1-6546-87D9-BF32E91B059D}"/>
              </a:ext>
            </a:extLst>
          </p:cNvPr>
          <p:cNvSpPr>
            <a:spLocks noGrp="1"/>
          </p:cNvSpPr>
          <p:nvPr>
            <p:ph idx="1"/>
          </p:nvPr>
        </p:nvSpPr>
        <p:spPr/>
        <p:txBody>
          <a:bodyPr/>
          <a:lstStyle/>
          <a:p>
            <a:r>
              <a:rPr lang="en-US" dirty="0"/>
              <a:t>Frontend</a:t>
            </a:r>
          </a:p>
          <a:p>
            <a:pPr lvl="1"/>
            <a:r>
              <a:rPr lang="en-US" dirty="0"/>
              <a:t>The Front End of the CPU is an in-order pipeline that handles fetching instructions from the</a:t>
            </a:r>
            <a:br>
              <a:rPr lang="en-US" dirty="0"/>
            </a:br>
            <a:r>
              <a:rPr lang="en-US" dirty="0"/>
              <a:t>I-Cache, decoding those instructions, and queuing them for the execution engine in the</a:t>
            </a:r>
            <a:br>
              <a:rPr lang="en-US" dirty="0"/>
            </a:br>
            <a:r>
              <a:rPr lang="en-US" dirty="0"/>
              <a:t>Back End. The architectural instructions can get broken down into micro-operations in the</a:t>
            </a:r>
            <a:br>
              <a:rPr lang="en-US" dirty="0"/>
            </a:br>
            <a:r>
              <a:rPr lang="en-US" dirty="0"/>
              <a:t>decode stage. These micro-operations are queued and dispatched to the execution engines</a:t>
            </a:r>
            <a:br>
              <a:rPr lang="en-US" dirty="0"/>
            </a:br>
            <a:r>
              <a:rPr lang="en-US" dirty="0"/>
              <a:t>according to their availability. Apart from the fetch, decode and dispatch units, there is a UHQDPHEORFNWKDWNHHSVWUDFNRIWKHRSHUDWLRQD that the executed operations are committed in-order. Another important unit in the </a:t>
            </a:r>
            <a:r>
              <a:rPr lang="en-US" dirty="0" err="1"/>
              <a:t>FrontEnd</a:t>
            </a:r>
            <a:r>
              <a:rPr lang="en-US" dirty="0"/>
              <a:t> is the Branch Predictor. This unit predicts both the direction of branches as well as target addresses for indirect branches. Note that an out of order processor can fetch multiple techniques help with fetching the instructions in the right program order as much as possible </a:t>
            </a:r>
          </a:p>
          <a:p>
            <a:pPr lvl="1"/>
            <a:r>
              <a:rPr lang="en-US" dirty="0"/>
              <a:t>Neoverse N1 can fetch up to 4 instructions per cycle and dispatch a maximum 8 micro- operations per cycle. </a:t>
            </a:r>
          </a:p>
          <a:p>
            <a:pPr lvl="1"/>
            <a:endParaRPr lang="en-US" dirty="0"/>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345464921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http://purl.org/dc/terms/"/>
    <ds:schemaRef ds:uri="http://schemas.microsoft.com/office/2006/documentManagement/types"/>
    <ds:schemaRef ds:uri="http://www.w3.org/XML/1998/namespace"/>
    <ds:schemaRef ds:uri="http://schemas.microsoft.com/office/infopath/2007/PartnerControls"/>
    <ds:schemaRef ds:uri="c0950e01-db07-4e41-9c32-b7a8e9fccc9b"/>
    <ds:schemaRef ds:uri="http://schemas.microsoft.com/office/2006/metadata/properties"/>
    <ds:schemaRef ds:uri="http://purl.org/dc/dcmitype/"/>
    <ds:schemaRef ds:uri="http://schemas.microsoft.com/sharepoint/v3"/>
    <ds:schemaRef ds:uri="http://purl.org/dc/elements/1.1/"/>
    <ds:schemaRef ds:uri="http://schemas.openxmlformats.org/package/2006/metadata/core-properties"/>
    <ds:schemaRef ds:uri="http://schemas.microsoft.com/sharepoint/v3/fields"/>
    <ds:schemaRef ds:uri="f2ad5090-61a8-4b8c-ab70-68f4ff4d1933"/>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Arm_PPT_Public</Template>
  <TotalTime>4383</TotalTime>
  <Words>948</Words>
  <Application>Microsoft Macintosh PowerPoint</Application>
  <PresentationFormat>Widescreen</PresentationFormat>
  <Paragraphs>91</Paragraphs>
  <Slides>15</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Arm_PPT_Public</vt:lpstr>
      <vt:lpstr>CloverLeaf3D guided tour</vt:lpstr>
      <vt:lpstr>For the next hour we will …</vt:lpstr>
      <vt:lpstr>Logistics</vt:lpstr>
      <vt:lpstr>Cloverleaf(3D)</vt:lpstr>
      <vt:lpstr>What happens at each iteration?</vt:lpstr>
      <vt:lpstr>Parallel Decomposition</vt:lpstr>
      <vt:lpstr>Cloverleaf was created to get Exascale right</vt:lpstr>
      <vt:lpstr>Profiling</vt:lpstr>
      <vt:lpstr>What is Frontend for CPU</vt:lpstr>
      <vt:lpstr>CPU Backend </vt:lpstr>
      <vt:lpstr>Map profile with default metrics</vt:lpstr>
      <vt:lpstr>Compute bound</vt:lpstr>
      <vt:lpstr>SVE is used on A64FX with possible greater use. </vt:lpstr>
      <vt:lpstr>What have we gained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Srinath Vadlamani</dc:creator>
  <cp:keywords/>
  <dc:description/>
  <cp:lastModifiedBy>Srinath Vadlamani</cp:lastModifiedBy>
  <cp:revision>1</cp:revision>
  <dcterms:created xsi:type="dcterms:W3CDTF">2021-11-08T22:26:35Z</dcterms:created>
  <dcterms:modified xsi:type="dcterms:W3CDTF">2021-11-11T23:29:40Z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